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7" r:id="rId1"/>
  </p:sldMasterIdLst>
  <p:notesMasterIdLst>
    <p:notesMasterId r:id="rId20"/>
  </p:notesMasterIdLst>
  <p:sldIdLst>
    <p:sldId id="256" r:id="rId2"/>
    <p:sldId id="269" r:id="rId3"/>
    <p:sldId id="259" r:id="rId4"/>
    <p:sldId id="261" r:id="rId5"/>
    <p:sldId id="291" r:id="rId6"/>
    <p:sldId id="263" r:id="rId7"/>
    <p:sldId id="264" r:id="rId8"/>
    <p:sldId id="262" r:id="rId9"/>
    <p:sldId id="265" r:id="rId10"/>
    <p:sldId id="281" r:id="rId11"/>
    <p:sldId id="279" r:id="rId12"/>
    <p:sldId id="270" r:id="rId13"/>
    <p:sldId id="271" r:id="rId14"/>
    <p:sldId id="292" r:id="rId15"/>
    <p:sldId id="293" r:id="rId16"/>
    <p:sldId id="294" r:id="rId17"/>
    <p:sldId id="278" r:id="rId18"/>
    <p:sldId id="284" r:id="rId1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8763A62-6A2F-4213-AB62-F7BC7438B1D0}">
  <a:tblStyle styleId="{38763A62-6A2F-4213-AB62-F7BC7438B1D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60"/>
  </p:normalViewPr>
  <p:slideViewPr>
    <p:cSldViewPr snapToGrid="0">
      <p:cViewPr varScale="1">
        <p:scale>
          <a:sx n="144" d="100"/>
          <a:sy n="144" d="100"/>
        </p:scale>
        <p:origin x="68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2.jpeg>
</file>

<file path=ppt/media/image3.jpeg>
</file>

<file path=ppt/media/image4.jpeg>
</file>

<file path=ppt/media/image5.jpeg>
</file>

<file path=ppt/media/image6.jpe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16dc4b7341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16dc4b7341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
        <p:cNvGrpSpPr/>
        <p:nvPr/>
      </p:nvGrpSpPr>
      <p:grpSpPr>
        <a:xfrm>
          <a:off x="0" y="0"/>
          <a:ext cx="0" cy="0"/>
          <a:chOff x="0" y="0"/>
          <a:chExt cx="0" cy="0"/>
        </a:xfrm>
      </p:grpSpPr>
      <p:sp>
        <p:nvSpPr>
          <p:cNvPr id="873" name="Google Shape;873;g16dc4b7341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4" name="Google Shape;874;g16dc4b7341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1594458500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1594458500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1594458500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1594458500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1594458500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1594458500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92531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1594458500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1594458500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17108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1594458500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1594458500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81108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16dc4b73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16dc4b73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94234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
        <p:cNvGrpSpPr/>
        <p:nvPr/>
      </p:nvGrpSpPr>
      <p:grpSpPr>
        <a:xfrm>
          <a:off x="0" y="0"/>
          <a:ext cx="0" cy="0"/>
          <a:chOff x="0" y="0"/>
          <a:chExt cx="0" cy="0"/>
        </a:xfrm>
      </p:grpSpPr>
      <p:sp>
        <p:nvSpPr>
          <p:cNvPr id="1019" name="Google Shape;1019;g16dc4b7341_0_7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0" name="Google Shape;1020;g16dc4b7341_0_7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1594458500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1594458500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&lt;a href='http://www.freepik.com/free-photo/close-up-of-happy-executive_856028.htm'&gt;Designed by Freepik&lt;/a&gt;</a:t>
            </a:r>
            <a:endParaRPr/>
          </a:p>
          <a:p>
            <a:pPr marL="0" lvl="0" indent="0" algn="l" rtl="0">
              <a:spcBef>
                <a:spcPts val="0"/>
              </a:spcBef>
              <a:spcAft>
                <a:spcPts val="0"/>
              </a:spcAft>
              <a:buNone/>
            </a:pPr>
            <a:r>
              <a:rPr lang="en"/>
              <a:t>&lt;a href='http://www.freepik.com/free-photo/smiling-young-businessman_856555.htm'&gt;Designed by Freepik&lt;/a&gt;</a:t>
            </a:r>
            <a:endParaRPr/>
          </a:p>
          <a:p>
            <a:pPr marL="0" lvl="0" indent="0" algn="l" rtl="0">
              <a:spcBef>
                <a:spcPts val="0"/>
              </a:spcBef>
              <a:spcAft>
                <a:spcPts val="0"/>
              </a:spcAft>
              <a:buNone/>
            </a:pPr>
            <a:r>
              <a:rPr lang="en"/>
              <a:t>&lt;a href='http://www.freepik.com/free-photo/team-of-friendly-businesspeople_858813.htm'&gt;Designed by Freepik&lt;/a&gt;</a:t>
            </a:r>
            <a:endParaRPr/>
          </a:p>
          <a:p>
            <a:pPr marL="0" lvl="0" indent="0" algn="l" rtl="0">
              <a:spcBef>
                <a:spcPts val="0"/>
              </a:spcBef>
              <a:spcAft>
                <a:spcPts val="0"/>
              </a:spcAft>
              <a:buNone/>
            </a:pPr>
            <a:r>
              <a:rPr lang="en"/>
              <a:t>&lt;a href='http://www.freepik.com/free-photo/close-up-of-successful-entrepreneur_867979.htm'&gt;Designed by Freepik&lt;/a&gt;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1592698dac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1592698dac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1594458500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1594458500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1594458500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1594458500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97447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592698dac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592698dac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1592698dac_0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1592698dac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&lt;a href="http://www.freepik.com/free-photo/top-view-of-co-workers-planning-a-strategy_864127.htm"&gt;Designed by Freepik&lt;/a&gt;</a:t>
            </a:r>
            <a:endParaRPr/>
          </a:p>
          <a:p>
            <a:pPr marL="0" lvl="0" indent="0" algn="l" rtl="0">
              <a:spcBef>
                <a:spcPts val="0"/>
              </a:spcBef>
              <a:spcAft>
                <a:spcPts val="0"/>
              </a:spcAft>
              <a:buNone/>
            </a:pPr>
            <a:r>
              <a:rPr lang="en"/>
              <a:t>http://www.freepik.com/free-photo/happy-co-workers-close-to-the-window_866124.htm</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1592698dac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1592698dac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https://pixabay.com/en/gleise-old-railroad-tracks-seemed-1555348/</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1592698dac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592698dac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&lt;a href='http://www.freepik.com/free-photo/smiling-businesspeople-having-a-business-meeting_862394.htm'&gt;Designed by Freepik&lt;/a&gt;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1">
  <p:cSld name="TITLE_1">
    <p:bg>
      <p:bgPr>
        <a:noFill/>
        <a:effectLst/>
      </p:bgPr>
    </p:bg>
    <p:spTree>
      <p:nvGrpSpPr>
        <p:cNvPr id="1" name="Shape 13"/>
        <p:cNvGrpSpPr/>
        <p:nvPr/>
      </p:nvGrpSpPr>
      <p:grpSpPr>
        <a:xfrm>
          <a:off x="0" y="0"/>
          <a:ext cx="0" cy="0"/>
          <a:chOff x="0" y="0"/>
          <a:chExt cx="0" cy="0"/>
        </a:xfrm>
      </p:grpSpPr>
      <p:sp>
        <p:nvSpPr>
          <p:cNvPr id="14" name="Google Shape;14;p3"/>
          <p:cNvSpPr/>
          <p:nvPr/>
        </p:nvSpPr>
        <p:spPr>
          <a:xfrm rot="10800000">
            <a:off x="1404025" y="2548900"/>
            <a:ext cx="3121800" cy="2502300"/>
          </a:xfrm>
          <a:prstGeom prst="parallelogram">
            <a:avLst>
              <a:gd name="adj" fmla="val 55860"/>
            </a:avLst>
          </a:prstGeom>
          <a:solidFill>
            <a:srgbClr val="79B29D">
              <a:alpha val="8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rot="10800000" flipH="1">
            <a:off x="1404025" y="46600"/>
            <a:ext cx="3121800" cy="2502300"/>
          </a:xfrm>
          <a:prstGeom prst="parallelogram">
            <a:avLst>
              <a:gd name="adj" fmla="val 55860"/>
            </a:avLst>
          </a:prstGeom>
          <a:solidFill>
            <a:srgbClr val="79B29D">
              <a:alpha val="8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7" name="Google Shape;17;p3"/>
          <p:cNvSpPr/>
          <p:nvPr/>
        </p:nvSpPr>
        <p:spPr>
          <a:xfrm>
            <a:off x="-5850" y="232975"/>
            <a:ext cx="9155700" cy="3296400"/>
          </a:xfrm>
          <a:prstGeom prst="rect">
            <a:avLst/>
          </a:prstGeom>
          <a:solidFill>
            <a:srgbClr val="4C5C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5850" y="3529375"/>
            <a:ext cx="9155700" cy="1352100"/>
          </a:xfrm>
          <a:prstGeom prst="rect">
            <a:avLst/>
          </a:prstGeom>
          <a:solidFill>
            <a:srgbClr val="384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0" y="46600"/>
            <a:ext cx="3121800" cy="2502300"/>
          </a:xfrm>
          <a:prstGeom prst="parallelogram">
            <a:avLst>
              <a:gd name="adj" fmla="val 55860"/>
            </a:avLst>
          </a:prstGeom>
          <a:solidFill>
            <a:srgbClr val="87C5AE">
              <a:alpha val="8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flipH="1">
            <a:off x="0" y="2548900"/>
            <a:ext cx="3121800" cy="2502300"/>
          </a:xfrm>
          <a:prstGeom prst="parallelogram">
            <a:avLst>
              <a:gd name="adj" fmla="val 55860"/>
            </a:avLst>
          </a:prstGeom>
          <a:solidFill>
            <a:srgbClr val="87C5AE">
              <a:alpha val="8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 name="Google Shape;22;p3"/>
          <p:cNvSpPr txBox="1">
            <a:spLocks noGrp="1"/>
          </p:cNvSpPr>
          <p:nvPr>
            <p:ph type="title"/>
          </p:nvPr>
        </p:nvSpPr>
        <p:spPr>
          <a:xfrm>
            <a:off x="2532625" y="1515700"/>
            <a:ext cx="6424500" cy="801900"/>
          </a:xfrm>
          <a:prstGeom prst="rect">
            <a:avLst/>
          </a:prstGeom>
        </p:spPr>
        <p:txBody>
          <a:bodyPr spcFirstLastPara="1" wrap="square" lIns="91425" tIns="91425" rIns="91425" bIns="91425" anchor="t" anchorCtr="0">
            <a:noAutofit/>
          </a:bodyPr>
          <a:lstStyle>
            <a:lvl1pPr lvl="0" algn="r">
              <a:spcBef>
                <a:spcPts val="0"/>
              </a:spcBef>
              <a:spcAft>
                <a:spcPts val="0"/>
              </a:spcAft>
              <a:buNone/>
              <a:defRPr sz="3600">
                <a:solidFill>
                  <a:srgbClr val="FFFFFF"/>
                </a:solidFill>
                <a:latin typeface="Muli"/>
                <a:ea typeface="Muli"/>
                <a:cs typeface="Muli"/>
                <a:sym typeface="Muli"/>
              </a:defRPr>
            </a:lvl1pPr>
            <a:lvl2pPr lvl="1">
              <a:spcBef>
                <a:spcPts val="0"/>
              </a:spcBef>
              <a:spcAft>
                <a:spcPts val="0"/>
              </a:spcAft>
              <a:buNone/>
              <a:defRPr sz="3600">
                <a:solidFill>
                  <a:srgbClr val="FFFFFF"/>
                </a:solidFill>
                <a:latin typeface="Muli"/>
                <a:ea typeface="Muli"/>
                <a:cs typeface="Muli"/>
                <a:sym typeface="Muli"/>
              </a:defRPr>
            </a:lvl2pPr>
            <a:lvl3pPr lvl="2">
              <a:spcBef>
                <a:spcPts val="0"/>
              </a:spcBef>
              <a:spcAft>
                <a:spcPts val="0"/>
              </a:spcAft>
              <a:buNone/>
              <a:defRPr sz="3600">
                <a:solidFill>
                  <a:srgbClr val="FFFFFF"/>
                </a:solidFill>
                <a:latin typeface="Muli"/>
                <a:ea typeface="Muli"/>
                <a:cs typeface="Muli"/>
                <a:sym typeface="Muli"/>
              </a:defRPr>
            </a:lvl3pPr>
            <a:lvl4pPr lvl="3">
              <a:spcBef>
                <a:spcPts val="0"/>
              </a:spcBef>
              <a:spcAft>
                <a:spcPts val="0"/>
              </a:spcAft>
              <a:buNone/>
              <a:defRPr sz="3600">
                <a:solidFill>
                  <a:srgbClr val="FFFFFF"/>
                </a:solidFill>
                <a:latin typeface="Muli"/>
                <a:ea typeface="Muli"/>
                <a:cs typeface="Muli"/>
                <a:sym typeface="Muli"/>
              </a:defRPr>
            </a:lvl4pPr>
            <a:lvl5pPr lvl="4">
              <a:spcBef>
                <a:spcPts val="0"/>
              </a:spcBef>
              <a:spcAft>
                <a:spcPts val="0"/>
              </a:spcAft>
              <a:buNone/>
              <a:defRPr sz="3600">
                <a:solidFill>
                  <a:srgbClr val="FFFFFF"/>
                </a:solidFill>
                <a:latin typeface="Muli"/>
                <a:ea typeface="Muli"/>
                <a:cs typeface="Muli"/>
                <a:sym typeface="Muli"/>
              </a:defRPr>
            </a:lvl5pPr>
            <a:lvl6pPr lvl="5">
              <a:spcBef>
                <a:spcPts val="0"/>
              </a:spcBef>
              <a:spcAft>
                <a:spcPts val="0"/>
              </a:spcAft>
              <a:buNone/>
              <a:defRPr sz="3600">
                <a:solidFill>
                  <a:srgbClr val="FFFFFF"/>
                </a:solidFill>
                <a:latin typeface="Muli"/>
                <a:ea typeface="Muli"/>
                <a:cs typeface="Muli"/>
                <a:sym typeface="Muli"/>
              </a:defRPr>
            </a:lvl6pPr>
            <a:lvl7pPr lvl="6">
              <a:spcBef>
                <a:spcPts val="0"/>
              </a:spcBef>
              <a:spcAft>
                <a:spcPts val="0"/>
              </a:spcAft>
              <a:buNone/>
              <a:defRPr sz="3600">
                <a:solidFill>
                  <a:srgbClr val="FFFFFF"/>
                </a:solidFill>
                <a:latin typeface="Muli"/>
                <a:ea typeface="Muli"/>
                <a:cs typeface="Muli"/>
                <a:sym typeface="Muli"/>
              </a:defRPr>
            </a:lvl7pPr>
            <a:lvl8pPr lvl="7">
              <a:spcBef>
                <a:spcPts val="0"/>
              </a:spcBef>
              <a:spcAft>
                <a:spcPts val="0"/>
              </a:spcAft>
              <a:buNone/>
              <a:defRPr sz="3600">
                <a:solidFill>
                  <a:srgbClr val="FFFFFF"/>
                </a:solidFill>
                <a:latin typeface="Muli"/>
                <a:ea typeface="Muli"/>
                <a:cs typeface="Muli"/>
                <a:sym typeface="Muli"/>
              </a:defRPr>
            </a:lvl8pPr>
            <a:lvl9pPr lvl="8">
              <a:spcBef>
                <a:spcPts val="0"/>
              </a:spcBef>
              <a:spcAft>
                <a:spcPts val="0"/>
              </a:spcAft>
              <a:buNone/>
              <a:defRPr sz="3600">
                <a:solidFill>
                  <a:srgbClr val="FFFFFF"/>
                </a:solidFill>
                <a:latin typeface="Muli"/>
                <a:ea typeface="Muli"/>
                <a:cs typeface="Muli"/>
                <a:sym typeface="Muli"/>
              </a:defRPr>
            </a:lvl9pPr>
          </a:lstStyle>
          <a:p>
            <a:endParaRPr/>
          </a:p>
        </p:txBody>
      </p:sp>
      <p:sp>
        <p:nvSpPr>
          <p:cNvPr id="23" name="Google Shape;23;p3"/>
          <p:cNvSpPr txBox="1">
            <a:spLocks noGrp="1"/>
          </p:cNvSpPr>
          <p:nvPr>
            <p:ph type="subTitle" idx="1"/>
          </p:nvPr>
        </p:nvSpPr>
        <p:spPr>
          <a:xfrm>
            <a:off x="4713325" y="2121950"/>
            <a:ext cx="4243800" cy="393600"/>
          </a:xfrm>
          <a:prstGeom prst="rect">
            <a:avLst/>
          </a:prstGeom>
        </p:spPr>
        <p:txBody>
          <a:bodyPr spcFirstLastPara="1" wrap="square" lIns="91425" tIns="91425" rIns="91425" bIns="91425" anchor="t" anchorCtr="0">
            <a:noAutofit/>
          </a:bodyPr>
          <a:lstStyle>
            <a:lvl1pPr lvl="0" algn="r">
              <a:spcBef>
                <a:spcPts val="0"/>
              </a:spcBef>
              <a:spcAft>
                <a:spcPts val="0"/>
              </a:spcAft>
              <a:buNone/>
              <a:defRPr>
                <a:solidFill>
                  <a:srgbClr val="87C5AE"/>
                </a:solidFill>
                <a:latin typeface="Muli"/>
                <a:ea typeface="Muli"/>
                <a:cs typeface="Muli"/>
                <a:sym typeface="Muli"/>
              </a:defRPr>
            </a:lvl1pPr>
            <a:lvl2pPr lvl="1">
              <a:spcBef>
                <a:spcPts val="1600"/>
              </a:spcBef>
              <a:spcAft>
                <a:spcPts val="0"/>
              </a:spcAft>
              <a:buNone/>
              <a:defRPr>
                <a:solidFill>
                  <a:srgbClr val="87C5AE"/>
                </a:solidFill>
                <a:latin typeface="Muli"/>
                <a:ea typeface="Muli"/>
                <a:cs typeface="Muli"/>
                <a:sym typeface="Muli"/>
              </a:defRPr>
            </a:lvl2pPr>
            <a:lvl3pPr lvl="2">
              <a:spcBef>
                <a:spcPts val="1600"/>
              </a:spcBef>
              <a:spcAft>
                <a:spcPts val="0"/>
              </a:spcAft>
              <a:buNone/>
              <a:defRPr>
                <a:solidFill>
                  <a:srgbClr val="87C5AE"/>
                </a:solidFill>
                <a:latin typeface="Muli"/>
                <a:ea typeface="Muli"/>
                <a:cs typeface="Muli"/>
                <a:sym typeface="Muli"/>
              </a:defRPr>
            </a:lvl3pPr>
            <a:lvl4pPr lvl="3">
              <a:spcBef>
                <a:spcPts val="1600"/>
              </a:spcBef>
              <a:spcAft>
                <a:spcPts val="0"/>
              </a:spcAft>
              <a:buNone/>
              <a:defRPr>
                <a:solidFill>
                  <a:srgbClr val="87C5AE"/>
                </a:solidFill>
                <a:latin typeface="Muli"/>
                <a:ea typeface="Muli"/>
                <a:cs typeface="Muli"/>
                <a:sym typeface="Muli"/>
              </a:defRPr>
            </a:lvl4pPr>
            <a:lvl5pPr lvl="4">
              <a:spcBef>
                <a:spcPts val="1600"/>
              </a:spcBef>
              <a:spcAft>
                <a:spcPts val="0"/>
              </a:spcAft>
              <a:buNone/>
              <a:defRPr>
                <a:solidFill>
                  <a:srgbClr val="87C5AE"/>
                </a:solidFill>
                <a:latin typeface="Muli"/>
                <a:ea typeface="Muli"/>
                <a:cs typeface="Muli"/>
                <a:sym typeface="Muli"/>
              </a:defRPr>
            </a:lvl5pPr>
            <a:lvl6pPr lvl="5">
              <a:spcBef>
                <a:spcPts val="1600"/>
              </a:spcBef>
              <a:spcAft>
                <a:spcPts val="0"/>
              </a:spcAft>
              <a:buNone/>
              <a:defRPr>
                <a:solidFill>
                  <a:srgbClr val="87C5AE"/>
                </a:solidFill>
                <a:latin typeface="Muli"/>
                <a:ea typeface="Muli"/>
                <a:cs typeface="Muli"/>
                <a:sym typeface="Muli"/>
              </a:defRPr>
            </a:lvl6pPr>
            <a:lvl7pPr lvl="6">
              <a:spcBef>
                <a:spcPts val="1600"/>
              </a:spcBef>
              <a:spcAft>
                <a:spcPts val="0"/>
              </a:spcAft>
              <a:buNone/>
              <a:defRPr>
                <a:solidFill>
                  <a:srgbClr val="87C5AE"/>
                </a:solidFill>
                <a:latin typeface="Muli"/>
                <a:ea typeface="Muli"/>
                <a:cs typeface="Muli"/>
                <a:sym typeface="Muli"/>
              </a:defRPr>
            </a:lvl7pPr>
            <a:lvl8pPr lvl="7">
              <a:spcBef>
                <a:spcPts val="1600"/>
              </a:spcBef>
              <a:spcAft>
                <a:spcPts val="0"/>
              </a:spcAft>
              <a:buNone/>
              <a:defRPr>
                <a:solidFill>
                  <a:srgbClr val="87C5AE"/>
                </a:solidFill>
                <a:latin typeface="Muli"/>
                <a:ea typeface="Muli"/>
                <a:cs typeface="Muli"/>
                <a:sym typeface="Muli"/>
              </a:defRPr>
            </a:lvl8pPr>
            <a:lvl9pPr lvl="8">
              <a:spcBef>
                <a:spcPts val="1600"/>
              </a:spcBef>
              <a:spcAft>
                <a:spcPts val="1600"/>
              </a:spcAft>
              <a:buNone/>
              <a:defRPr>
                <a:solidFill>
                  <a:srgbClr val="87C5AE"/>
                </a:solidFill>
                <a:latin typeface="Muli"/>
                <a:ea typeface="Muli"/>
                <a:cs typeface="Muli"/>
                <a:sym typeface="Muli"/>
              </a:defRPr>
            </a:lvl9pPr>
          </a:lstStyle>
          <a:p>
            <a:endParaRPr/>
          </a:p>
        </p:txBody>
      </p:sp>
      <p:sp>
        <p:nvSpPr>
          <p:cNvPr id="24" name="Google Shape;24;p3"/>
          <p:cNvSpPr txBox="1">
            <a:spLocks noGrp="1"/>
          </p:cNvSpPr>
          <p:nvPr>
            <p:ph type="subTitle" idx="2"/>
          </p:nvPr>
        </p:nvSpPr>
        <p:spPr>
          <a:xfrm>
            <a:off x="6444050" y="2503300"/>
            <a:ext cx="2513100" cy="4107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300">
                <a:solidFill>
                  <a:srgbClr val="FFFFFF"/>
                </a:solidFill>
                <a:latin typeface="Muli"/>
                <a:ea typeface="Muli"/>
                <a:cs typeface="Muli"/>
                <a:sym typeface="Muli"/>
              </a:defRPr>
            </a:lvl1pPr>
            <a:lvl2pPr lvl="1" algn="r" rtl="0">
              <a:spcBef>
                <a:spcPts val="1600"/>
              </a:spcBef>
              <a:spcAft>
                <a:spcPts val="0"/>
              </a:spcAft>
              <a:buNone/>
              <a:defRPr sz="1300">
                <a:solidFill>
                  <a:srgbClr val="FFFFFF"/>
                </a:solidFill>
                <a:latin typeface="Muli"/>
                <a:ea typeface="Muli"/>
                <a:cs typeface="Muli"/>
                <a:sym typeface="Muli"/>
              </a:defRPr>
            </a:lvl2pPr>
            <a:lvl3pPr lvl="2" algn="r" rtl="0">
              <a:spcBef>
                <a:spcPts val="1600"/>
              </a:spcBef>
              <a:spcAft>
                <a:spcPts val="0"/>
              </a:spcAft>
              <a:buNone/>
              <a:defRPr sz="1300">
                <a:solidFill>
                  <a:srgbClr val="FFFFFF"/>
                </a:solidFill>
                <a:latin typeface="Muli"/>
                <a:ea typeface="Muli"/>
                <a:cs typeface="Muli"/>
                <a:sym typeface="Muli"/>
              </a:defRPr>
            </a:lvl3pPr>
            <a:lvl4pPr lvl="3" algn="r" rtl="0">
              <a:spcBef>
                <a:spcPts val="1600"/>
              </a:spcBef>
              <a:spcAft>
                <a:spcPts val="0"/>
              </a:spcAft>
              <a:buNone/>
              <a:defRPr sz="1300">
                <a:solidFill>
                  <a:srgbClr val="FFFFFF"/>
                </a:solidFill>
                <a:latin typeface="Muli"/>
                <a:ea typeface="Muli"/>
                <a:cs typeface="Muli"/>
                <a:sym typeface="Muli"/>
              </a:defRPr>
            </a:lvl4pPr>
            <a:lvl5pPr lvl="4" algn="r" rtl="0">
              <a:spcBef>
                <a:spcPts val="1600"/>
              </a:spcBef>
              <a:spcAft>
                <a:spcPts val="0"/>
              </a:spcAft>
              <a:buNone/>
              <a:defRPr sz="1300">
                <a:solidFill>
                  <a:srgbClr val="FFFFFF"/>
                </a:solidFill>
                <a:latin typeface="Muli"/>
                <a:ea typeface="Muli"/>
                <a:cs typeface="Muli"/>
                <a:sym typeface="Muli"/>
              </a:defRPr>
            </a:lvl5pPr>
            <a:lvl6pPr lvl="5" algn="r" rtl="0">
              <a:spcBef>
                <a:spcPts val="1600"/>
              </a:spcBef>
              <a:spcAft>
                <a:spcPts val="0"/>
              </a:spcAft>
              <a:buNone/>
              <a:defRPr sz="1300">
                <a:solidFill>
                  <a:srgbClr val="FFFFFF"/>
                </a:solidFill>
                <a:latin typeface="Muli"/>
                <a:ea typeface="Muli"/>
                <a:cs typeface="Muli"/>
                <a:sym typeface="Muli"/>
              </a:defRPr>
            </a:lvl6pPr>
            <a:lvl7pPr lvl="6" algn="r" rtl="0">
              <a:spcBef>
                <a:spcPts val="1600"/>
              </a:spcBef>
              <a:spcAft>
                <a:spcPts val="0"/>
              </a:spcAft>
              <a:buNone/>
              <a:defRPr sz="1300">
                <a:solidFill>
                  <a:srgbClr val="FFFFFF"/>
                </a:solidFill>
                <a:latin typeface="Muli"/>
                <a:ea typeface="Muli"/>
                <a:cs typeface="Muli"/>
                <a:sym typeface="Muli"/>
              </a:defRPr>
            </a:lvl7pPr>
            <a:lvl8pPr lvl="7" algn="r" rtl="0">
              <a:spcBef>
                <a:spcPts val="1600"/>
              </a:spcBef>
              <a:spcAft>
                <a:spcPts val="0"/>
              </a:spcAft>
              <a:buNone/>
              <a:defRPr sz="1300">
                <a:solidFill>
                  <a:srgbClr val="FFFFFF"/>
                </a:solidFill>
                <a:latin typeface="Muli"/>
                <a:ea typeface="Muli"/>
                <a:cs typeface="Muli"/>
                <a:sym typeface="Muli"/>
              </a:defRPr>
            </a:lvl8pPr>
            <a:lvl9pPr lvl="8" algn="r" rtl="0">
              <a:spcBef>
                <a:spcPts val="1600"/>
              </a:spcBef>
              <a:spcAft>
                <a:spcPts val="1600"/>
              </a:spcAft>
              <a:buNone/>
              <a:defRPr sz="1300">
                <a:solidFill>
                  <a:srgbClr val="FFFFFF"/>
                </a:solidFill>
                <a:latin typeface="Muli"/>
                <a:ea typeface="Muli"/>
                <a:cs typeface="Muli"/>
                <a:sym typeface="Muli"/>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0"/>
        <p:cNvGrpSpPr/>
        <p:nvPr/>
      </p:nvGrpSpPr>
      <p:grpSpPr>
        <a:xfrm>
          <a:off x="0" y="0"/>
          <a:ext cx="0" cy="0"/>
          <a:chOff x="0" y="0"/>
          <a:chExt cx="0" cy="0"/>
        </a:xfrm>
      </p:grpSpPr>
      <p:sp>
        <p:nvSpPr>
          <p:cNvPr id="111" name="Google Shape;111;p14"/>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2" name="Google Shape;112;p14"/>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13" name="Google Shape;113;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4"/>
        <p:cNvGrpSpPr/>
        <p:nvPr/>
      </p:nvGrpSpPr>
      <p:grpSpPr>
        <a:xfrm>
          <a:off x="0" y="0"/>
          <a:ext cx="0" cy="0"/>
          <a:chOff x="0" y="0"/>
          <a:chExt cx="0" cy="0"/>
        </a:xfrm>
      </p:grpSpPr>
      <p:sp>
        <p:nvSpPr>
          <p:cNvPr id="115" name="Google Shape;115;p15"/>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6" name="Google Shape;116;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7"/>
        <p:cNvGrpSpPr/>
        <p:nvPr/>
      </p:nvGrpSpPr>
      <p:grpSpPr>
        <a:xfrm>
          <a:off x="0" y="0"/>
          <a:ext cx="0" cy="0"/>
          <a:chOff x="0" y="0"/>
          <a:chExt cx="0" cy="0"/>
        </a:xfrm>
      </p:grpSpPr>
      <p:sp>
        <p:nvSpPr>
          <p:cNvPr id="118" name="Google Shape;118;p1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6"/>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20" name="Google Shape;120;p1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21" name="Google Shape;121;p16"/>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22" name="Google Shape;122;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3"/>
        <p:cNvGrpSpPr/>
        <p:nvPr/>
      </p:nvGrpSpPr>
      <p:grpSpPr>
        <a:xfrm>
          <a:off x="0" y="0"/>
          <a:ext cx="0" cy="0"/>
          <a:chOff x="0" y="0"/>
          <a:chExt cx="0" cy="0"/>
        </a:xfrm>
      </p:grpSpPr>
      <p:sp>
        <p:nvSpPr>
          <p:cNvPr id="124" name="Google Shape;124;p17"/>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125" name="Google Shape;125;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6"/>
        <p:cNvGrpSpPr/>
        <p:nvPr/>
      </p:nvGrpSpPr>
      <p:grpSpPr>
        <a:xfrm>
          <a:off x="0" y="0"/>
          <a:ext cx="0" cy="0"/>
          <a:chOff x="0" y="0"/>
          <a:chExt cx="0" cy="0"/>
        </a:xfrm>
      </p:grpSpPr>
      <p:sp>
        <p:nvSpPr>
          <p:cNvPr id="127" name="Google Shape;127;p18"/>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28" name="Google Shape;128;p18"/>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129" name="Google Shape;129;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0"/>
        <p:cNvGrpSpPr/>
        <p:nvPr/>
      </p:nvGrpSpPr>
      <p:grpSpPr>
        <a:xfrm>
          <a:off x="0" y="0"/>
          <a:ext cx="0" cy="0"/>
          <a:chOff x="0" y="0"/>
          <a:chExt cx="0" cy="0"/>
        </a:xfrm>
      </p:grpSpPr>
      <p:sp>
        <p:nvSpPr>
          <p:cNvPr id="131" name="Google Shape;131;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Icon Descriptions">
  <p:cSld name="BLANK_2">
    <p:spTree>
      <p:nvGrpSpPr>
        <p:cNvPr id="1" name="Shape 151"/>
        <p:cNvGrpSpPr/>
        <p:nvPr/>
      </p:nvGrpSpPr>
      <p:grpSpPr>
        <a:xfrm>
          <a:off x="0" y="0"/>
          <a:ext cx="0" cy="0"/>
          <a:chOff x="0" y="0"/>
          <a:chExt cx="0" cy="0"/>
        </a:xfrm>
      </p:grpSpPr>
      <p:sp>
        <p:nvSpPr>
          <p:cNvPr id="152" name="Google Shape;152;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53" name="Google Shape;153;p21"/>
          <p:cNvSpPr txBox="1">
            <a:spLocks noGrp="1"/>
          </p:cNvSpPr>
          <p:nvPr>
            <p:ph type="title"/>
          </p:nvPr>
        </p:nvSpPr>
        <p:spPr>
          <a:xfrm>
            <a:off x="391150" y="264025"/>
            <a:ext cx="4058100" cy="1075500"/>
          </a:xfrm>
          <a:prstGeom prst="rect">
            <a:avLst/>
          </a:prstGeom>
        </p:spPr>
        <p:txBody>
          <a:bodyPr spcFirstLastPara="1" wrap="square" lIns="91425" tIns="91425" rIns="91425" bIns="91425" anchor="t" anchorCtr="0">
            <a:noAutofit/>
          </a:bodyPr>
          <a:lstStyle>
            <a:lvl1pPr lvl="0">
              <a:spcBef>
                <a:spcPts val="0"/>
              </a:spcBef>
              <a:spcAft>
                <a:spcPts val="0"/>
              </a:spcAft>
              <a:buNone/>
              <a:defRPr>
                <a:latin typeface="Muli"/>
                <a:ea typeface="Muli"/>
                <a:cs typeface="Muli"/>
                <a:sym typeface="Muli"/>
              </a:defRPr>
            </a:lvl1pPr>
            <a:lvl2pPr lvl="1">
              <a:spcBef>
                <a:spcPts val="0"/>
              </a:spcBef>
              <a:spcAft>
                <a:spcPts val="0"/>
              </a:spcAft>
              <a:buNone/>
              <a:defRPr>
                <a:latin typeface="Muli"/>
                <a:ea typeface="Muli"/>
                <a:cs typeface="Muli"/>
                <a:sym typeface="Muli"/>
              </a:defRPr>
            </a:lvl2pPr>
            <a:lvl3pPr lvl="2">
              <a:spcBef>
                <a:spcPts val="0"/>
              </a:spcBef>
              <a:spcAft>
                <a:spcPts val="0"/>
              </a:spcAft>
              <a:buNone/>
              <a:defRPr>
                <a:latin typeface="Muli"/>
                <a:ea typeface="Muli"/>
                <a:cs typeface="Muli"/>
                <a:sym typeface="Muli"/>
              </a:defRPr>
            </a:lvl3pPr>
            <a:lvl4pPr lvl="3">
              <a:spcBef>
                <a:spcPts val="0"/>
              </a:spcBef>
              <a:spcAft>
                <a:spcPts val="0"/>
              </a:spcAft>
              <a:buNone/>
              <a:defRPr>
                <a:latin typeface="Muli"/>
                <a:ea typeface="Muli"/>
                <a:cs typeface="Muli"/>
                <a:sym typeface="Muli"/>
              </a:defRPr>
            </a:lvl4pPr>
            <a:lvl5pPr lvl="4">
              <a:spcBef>
                <a:spcPts val="0"/>
              </a:spcBef>
              <a:spcAft>
                <a:spcPts val="0"/>
              </a:spcAft>
              <a:buNone/>
              <a:defRPr>
                <a:latin typeface="Muli"/>
                <a:ea typeface="Muli"/>
                <a:cs typeface="Muli"/>
                <a:sym typeface="Muli"/>
              </a:defRPr>
            </a:lvl5pPr>
            <a:lvl6pPr lvl="5">
              <a:spcBef>
                <a:spcPts val="0"/>
              </a:spcBef>
              <a:spcAft>
                <a:spcPts val="0"/>
              </a:spcAft>
              <a:buNone/>
              <a:defRPr>
                <a:latin typeface="Muli"/>
                <a:ea typeface="Muli"/>
                <a:cs typeface="Muli"/>
                <a:sym typeface="Muli"/>
              </a:defRPr>
            </a:lvl6pPr>
            <a:lvl7pPr lvl="6">
              <a:spcBef>
                <a:spcPts val="0"/>
              </a:spcBef>
              <a:spcAft>
                <a:spcPts val="0"/>
              </a:spcAft>
              <a:buNone/>
              <a:defRPr>
                <a:latin typeface="Muli"/>
                <a:ea typeface="Muli"/>
                <a:cs typeface="Muli"/>
                <a:sym typeface="Muli"/>
              </a:defRPr>
            </a:lvl7pPr>
            <a:lvl8pPr lvl="7">
              <a:spcBef>
                <a:spcPts val="0"/>
              </a:spcBef>
              <a:spcAft>
                <a:spcPts val="0"/>
              </a:spcAft>
              <a:buNone/>
              <a:defRPr>
                <a:latin typeface="Muli"/>
                <a:ea typeface="Muli"/>
                <a:cs typeface="Muli"/>
                <a:sym typeface="Muli"/>
              </a:defRPr>
            </a:lvl8pPr>
            <a:lvl9pPr lvl="8">
              <a:spcBef>
                <a:spcPts val="0"/>
              </a:spcBef>
              <a:spcAft>
                <a:spcPts val="0"/>
              </a:spcAft>
              <a:buNone/>
              <a:defRPr>
                <a:latin typeface="Muli"/>
                <a:ea typeface="Muli"/>
                <a:cs typeface="Muli"/>
                <a:sym typeface="Muli"/>
              </a:defRPr>
            </a:lvl9pPr>
          </a:lstStyle>
          <a:p>
            <a:endParaRPr/>
          </a:p>
        </p:txBody>
      </p:sp>
      <p:sp>
        <p:nvSpPr>
          <p:cNvPr id="154" name="Google Shape;154;p21"/>
          <p:cNvSpPr txBox="1">
            <a:spLocks noGrp="1"/>
          </p:cNvSpPr>
          <p:nvPr>
            <p:ph type="body" idx="1"/>
          </p:nvPr>
        </p:nvSpPr>
        <p:spPr>
          <a:xfrm>
            <a:off x="547600" y="1388425"/>
            <a:ext cx="3598500" cy="3668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Sides">
  <p:cSld name="BLANK_1">
    <p:spTree>
      <p:nvGrpSpPr>
        <p:cNvPr id="1" name="Shape 155"/>
        <p:cNvGrpSpPr/>
        <p:nvPr/>
      </p:nvGrpSpPr>
      <p:grpSpPr>
        <a:xfrm>
          <a:off x="0" y="0"/>
          <a:ext cx="0" cy="0"/>
          <a:chOff x="0" y="0"/>
          <a:chExt cx="0" cy="0"/>
        </a:xfrm>
      </p:grpSpPr>
      <p:sp>
        <p:nvSpPr>
          <p:cNvPr id="156" name="Google Shape;156;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57" name="Google Shape;157;p22"/>
          <p:cNvSpPr/>
          <p:nvPr/>
        </p:nvSpPr>
        <p:spPr>
          <a:xfrm>
            <a:off x="0" y="0"/>
            <a:ext cx="3778500" cy="5143500"/>
          </a:xfrm>
          <a:prstGeom prst="rect">
            <a:avLst/>
          </a:prstGeom>
          <a:solidFill>
            <a:srgbClr val="79B29D">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 name="Google Shape;158;p22"/>
          <p:cNvSpPr txBox="1">
            <a:spLocks noGrp="1"/>
          </p:cNvSpPr>
          <p:nvPr>
            <p:ph type="title"/>
          </p:nvPr>
        </p:nvSpPr>
        <p:spPr>
          <a:xfrm>
            <a:off x="370625" y="687000"/>
            <a:ext cx="3588600" cy="1762800"/>
          </a:xfrm>
          <a:prstGeom prst="rect">
            <a:avLst/>
          </a:prstGeom>
        </p:spPr>
        <p:txBody>
          <a:bodyPr spcFirstLastPara="1" wrap="square" lIns="91425" tIns="91425" rIns="91425" bIns="91425" anchor="t" anchorCtr="0">
            <a:noAutofit/>
          </a:bodyPr>
          <a:lstStyle>
            <a:lvl1pPr lvl="0">
              <a:spcBef>
                <a:spcPts val="0"/>
              </a:spcBef>
              <a:spcAft>
                <a:spcPts val="0"/>
              </a:spcAft>
              <a:buNone/>
              <a:defRPr sz="3600">
                <a:solidFill>
                  <a:srgbClr val="FFFFFF"/>
                </a:solidFill>
                <a:latin typeface="Muli"/>
                <a:ea typeface="Muli"/>
                <a:cs typeface="Muli"/>
                <a:sym typeface="Muli"/>
              </a:defRPr>
            </a:lvl1pPr>
            <a:lvl2pPr lvl="1">
              <a:spcBef>
                <a:spcPts val="0"/>
              </a:spcBef>
              <a:spcAft>
                <a:spcPts val="0"/>
              </a:spcAft>
              <a:buNone/>
              <a:defRPr sz="3600">
                <a:solidFill>
                  <a:srgbClr val="FFFFFF"/>
                </a:solidFill>
              </a:defRPr>
            </a:lvl2pPr>
            <a:lvl3pPr lvl="2">
              <a:spcBef>
                <a:spcPts val="0"/>
              </a:spcBef>
              <a:spcAft>
                <a:spcPts val="0"/>
              </a:spcAft>
              <a:buNone/>
              <a:defRPr sz="3600">
                <a:solidFill>
                  <a:srgbClr val="FFFFFF"/>
                </a:solidFill>
              </a:defRPr>
            </a:lvl3pPr>
            <a:lvl4pPr lvl="3">
              <a:spcBef>
                <a:spcPts val="0"/>
              </a:spcBef>
              <a:spcAft>
                <a:spcPts val="0"/>
              </a:spcAft>
              <a:buNone/>
              <a:defRPr sz="3600">
                <a:solidFill>
                  <a:srgbClr val="FFFFFF"/>
                </a:solidFill>
              </a:defRPr>
            </a:lvl4pPr>
            <a:lvl5pPr lvl="4">
              <a:spcBef>
                <a:spcPts val="0"/>
              </a:spcBef>
              <a:spcAft>
                <a:spcPts val="0"/>
              </a:spcAft>
              <a:buNone/>
              <a:defRPr sz="3600">
                <a:solidFill>
                  <a:srgbClr val="FFFFFF"/>
                </a:solidFill>
              </a:defRPr>
            </a:lvl5pPr>
            <a:lvl6pPr lvl="5">
              <a:spcBef>
                <a:spcPts val="0"/>
              </a:spcBef>
              <a:spcAft>
                <a:spcPts val="0"/>
              </a:spcAft>
              <a:buNone/>
              <a:defRPr sz="3600">
                <a:solidFill>
                  <a:srgbClr val="FFFFFF"/>
                </a:solidFill>
              </a:defRPr>
            </a:lvl6pPr>
            <a:lvl7pPr lvl="6">
              <a:spcBef>
                <a:spcPts val="0"/>
              </a:spcBef>
              <a:spcAft>
                <a:spcPts val="0"/>
              </a:spcAft>
              <a:buNone/>
              <a:defRPr sz="3600">
                <a:solidFill>
                  <a:srgbClr val="FFFFFF"/>
                </a:solidFill>
              </a:defRPr>
            </a:lvl7pPr>
            <a:lvl8pPr lvl="7">
              <a:spcBef>
                <a:spcPts val="0"/>
              </a:spcBef>
              <a:spcAft>
                <a:spcPts val="0"/>
              </a:spcAft>
              <a:buNone/>
              <a:defRPr sz="3600">
                <a:solidFill>
                  <a:srgbClr val="FFFFFF"/>
                </a:solidFill>
              </a:defRPr>
            </a:lvl8pPr>
            <a:lvl9pPr lvl="8">
              <a:spcBef>
                <a:spcPts val="0"/>
              </a:spcBef>
              <a:spcAft>
                <a:spcPts val="0"/>
              </a:spcAft>
              <a:buNone/>
              <a:defRPr sz="3600">
                <a:solidFill>
                  <a:srgbClr val="FFFFFF"/>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wo Sides 3">
  <p:cSld name="BLANK_1_3">
    <p:spTree>
      <p:nvGrpSpPr>
        <p:cNvPr id="1" name="Shape 159"/>
        <p:cNvGrpSpPr/>
        <p:nvPr/>
      </p:nvGrpSpPr>
      <p:grpSpPr>
        <a:xfrm>
          <a:off x="0" y="0"/>
          <a:ext cx="0" cy="0"/>
          <a:chOff x="0" y="0"/>
          <a:chExt cx="0" cy="0"/>
        </a:xfrm>
      </p:grpSpPr>
      <p:sp>
        <p:nvSpPr>
          <p:cNvPr id="160" name="Google Shape;160;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61" name="Google Shape;161;p23"/>
          <p:cNvSpPr/>
          <p:nvPr/>
        </p:nvSpPr>
        <p:spPr>
          <a:xfrm>
            <a:off x="0" y="0"/>
            <a:ext cx="3778500" cy="5143500"/>
          </a:xfrm>
          <a:prstGeom prst="rect">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2" name="Google Shape;162;p23"/>
          <p:cNvSpPr txBox="1">
            <a:spLocks noGrp="1"/>
          </p:cNvSpPr>
          <p:nvPr>
            <p:ph type="title"/>
          </p:nvPr>
        </p:nvSpPr>
        <p:spPr>
          <a:xfrm>
            <a:off x="370625" y="687000"/>
            <a:ext cx="3588600" cy="176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4800">
                <a:solidFill>
                  <a:srgbClr val="FFFFFF"/>
                </a:solidFill>
                <a:latin typeface="Muli"/>
                <a:ea typeface="Muli"/>
                <a:cs typeface="Muli"/>
                <a:sym typeface="Muli"/>
              </a:defRPr>
            </a:lvl1pPr>
            <a:lvl2pPr lvl="1" rtl="0">
              <a:spcBef>
                <a:spcPts val="0"/>
              </a:spcBef>
              <a:spcAft>
                <a:spcPts val="0"/>
              </a:spcAft>
              <a:buNone/>
              <a:defRPr sz="4800">
                <a:solidFill>
                  <a:srgbClr val="FFFFFF"/>
                </a:solidFill>
              </a:defRPr>
            </a:lvl2pPr>
            <a:lvl3pPr lvl="2" rtl="0">
              <a:spcBef>
                <a:spcPts val="0"/>
              </a:spcBef>
              <a:spcAft>
                <a:spcPts val="0"/>
              </a:spcAft>
              <a:buNone/>
              <a:defRPr sz="4800">
                <a:solidFill>
                  <a:srgbClr val="FFFFFF"/>
                </a:solidFill>
              </a:defRPr>
            </a:lvl3pPr>
            <a:lvl4pPr lvl="3" rtl="0">
              <a:spcBef>
                <a:spcPts val="0"/>
              </a:spcBef>
              <a:spcAft>
                <a:spcPts val="0"/>
              </a:spcAft>
              <a:buNone/>
              <a:defRPr sz="4800">
                <a:solidFill>
                  <a:srgbClr val="FFFFFF"/>
                </a:solidFill>
              </a:defRPr>
            </a:lvl4pPr>
            <a:lvl5pPr lvl="4" rtl="0">
              <a:spcBef>
                <a:spcPts val="0"/>
              </a:spcBef>
              <a:spcAft>
                <a:spcPts val="0"/>
              </a:spcAft>
              <a:buNone/>
              <a:defRPr sz="4800">
                <a:solidFill>
                  <a:srgbClr val="FFFFFF"/>
                </a:solidFill>
              </a:defRPr>
            </a:lvl5pPr>
            <a:lvl6pPr lvl="5" rtl="0">
              <a:spcBef>
                <a:spcPts val="0"/>
              </a:spcBef>
              <a:spcAft>
                <a:spcPts val="0"/>
              </a:spcAft>
              <a:buNone/>
              <a:defRPr sz="4800">
                <a:solidFill>
                  <a:srgbClr val="FFFFFF"/>
                </a:solidFill>
              </a:defRPr>
            </a:lvl6pPr>
            <a:lvl7pPr lvl="6" rtl="0">
              <a:spcBef>
                <a:spcPts val="0"/>
              </a:spcBef>
              <a:spcAft>
                <a:spcPts val="0"/>
              </a:spcAft>
              <a:buNone/>
              <a:defRPr sz="4800">
                <a:solidFill>
                  <a:srgbClr val="FFFFFF"/>
                </a:solidFill>
              </a:defRPr>
            </a:lvl7pPr>
            <a:lvl8pPr lvl="7" rtl="0">
              <a:spcBef>
                <a:spcPts val="0"/>
              </a:spcBef>
              <a:spcAft>
                <a:spcPts val="0"/>
              </a:spcAft>
              <a:buNone/>
              <a:defRPr sz="4800">
                <a:solidFill>
                  <a:srgbClr val="FFFFFF"/>
                </a:solidFill>
              </a:defRPr>
            </a:lvl8pPr>
            <a:lvl9pPr lvl="8" rtl="0">
              <a:spcBef>
                <a:spcPts val="0"/>
              </a:spcBef>
              <a:spcAft>
                <a:spcPts val="0"/>
              </a:spcAft>
              <a:buNone/>
              <a:defRPr sz="4800">
                <a:solidFill>
                  <a:srgbClr val="FFFFFF"/>
                </a:solidFill>
              </a:defRPr>
            </a:lvl9pPr>
          </a:lstStyle>
          <a:p>
            <a:endParaRPr/>
          </a:p>
        </p:txBody>
      </p:sp>
      <p:sp>
        <p:nvSpPr>
          <p:cNvPr id="163" name="Google Shape;163;p23"/>
          <p:cNvSpPr txBox="1">
            <a:spLocks noGrp="1"/>
          </p:cNvSpPr>
          <p:nvPr>
            <p:ph type="subTitle" idx="1"/>
          </p:nvPr>
        </p:nvSpPr>
        <p:spPr>
          <a:xfrm>
            <a:off x="533325" y="3001125"/>
            <a:ext cx="3082500" cy="723300"/>
          </a:xfrm>
          <a:prstGeom prst="rect">
            <a:avLst/>
          </a:prstGeom>
        </p:spPr>
        <p:txBody>
          <a:bodyPr spcFirstLastPara="1" wrap="square" lIns="91425" tIns="91425" rIns="91425" bIns="91425" anchor="t" anchorCtr="0">
            <a:noAutofit/>
          </a:bodyPr>
          <a:lstStyle>
            <a:lvl1pPr lvl="0">
              <a:spcBef>
                <a:spcPts val="0"/>
              </a:spcBef>
              <a:spcAft>
                <a:spcPts val="0"/>
              </a:spcAft>
              <a:buNone/>
              <a:defRPr>
                <a:solidFill>
                  <a:srgbClr val="FFFFFF"/>
                </a:solidFill>
                <a:latin typeface="Muli"/>
                <a:ea typeface="Muli"/>
                <a:cs typeface="Muli"/>
                <a:sym typeface="Muli"/>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wo Sides 1">
  <p:cSld name="BLANK_1_1">
    <p:spTree>
      <p:nvGrpSpPr>
        <p:cNvPr id="1" name="Shape 169"/>
        <p:cNvGrpSpPr/>
        <p:nvPr/>
      </p:nvGrpSpPr>
      <p:grpSpPr>
        <a:xfrm>
          <a:off x="0" y="0"/>
          <a:ext cx="0" cy="0"/>
          <a:chOff x="0" y="0"/>
          <a:chExt cx="0" cy="0"/>
        </a:xfrm>
      </p:grpSpPr>
      <p:sp>
        <p:nvSpPr>
          <p:cNvPr id="170" name="Google Shape;170;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71" name="Google Shape;171;p25"/>
          <p:cNvSpPr/>
          <p:nvPr/>
        </p:nvSpPr>
        <p:spPr>
          <a:xfrm>
            <a:off x="4537225" y="0"/>
            <a:ext cx="4606800" cy="5143500"/>
          </a:xfrm>
          <a:prstGeom prst="rect">
            <a:avLst/>
          </a:prstGeom>
          <a:solidFill>
            <a:srgbClr val="79B29D">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2" name="Google Shape;172;p25"/>
          <p:cNvSpPr txBox="1">
            <a:spLocks noGrp="1"/>
          </p:cNvSpPr>
          <p:nvPr>
            <p:ph type="subTitle" idx="1"/>
          </p:nvPr>
        </p:nvSpPr>
        <p:spPr>
          <a:xfrm>
            <a:off x="752950" y="3500700"/>
            <a:ext cx="3109500" cy="1162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solidFill>
                  <a:srgbClr val="79B29D"/>
                </a:solidFill>
                <a:latin typeface="Muli"/>
                <a:ea typeface="Muli"/>
                <a:cs typeface="Muli"/>
                <a:sym typeface="Muli"/>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73" name="Google Shape;173;p25"/>
          <p:cNvSpPr txBox="1">
            <a:spLocks noGrp="1"/>
          </p:cNvSpPr>
          <p:nvPr>
            <p:ph type="subTitle" idx="2"/>
          </p:nvPr>
        </p:nvSpPr>
        <p:spPr>
          <a:xfrm>
            <a:off x="5285875" y="3500700"/>
            <a:ext cx="3109500" cy="1162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solidFill>
                  <a:srgbClr val="FFFFFF"/>
                </a:solidFill>
                <a:latin typeface="Muli"/>
                <a:ea typeface="Muli"/>
                <a:cs typeface="Muli"/>
                <a:sym typeface="Muli"/>
              </a:defRPr>
            </a:lvl1pPr>
            <a:lvl2pPr lvl="1" rtl="0">
              <a:spcBef>
                <a:spcPts val="1600"/>
              </a:spcBef>
              <a:spcAft>
                <a:spcPts val="0"/>
              </a:spcAft>
              <a:buNone/>
              <a:defRPr>
                <a:solidFill>
                  <a:srgbClr val="FFFFFF"/>
                </a:solidFill>
              </a:defRPr>
            </a:lvl2pPr>
            <a:lvl3pPr lvl="2" rtl="0">
              <a:spcBef>
                <a:spcPts val="1600"/>
              </a:spcBef>
              <a:spcAft>
                <a:spcPts val="0"/>
              </a:spcAft>
              <a:buNone/>
              <a:defRPr>
                <a:solidFill>
                  <a:srgbClr val="FFFFFF"/>
                </a:solidFill>
              </a:defRPr>
            </a:lvl3pPr>
            <a:lvl4pPr lvl="3" rtl="0">
              <a:spcBef>
                <a:spcPts val="1600"/>
              </a:spcBef>
              <a:spcAft>
                <a:spcPts val="0"/>
              </a:spcAft>
              <a:buNone/>
              <a:defRPr>
                <a:solidFill>
                  <a:srgbClr val="FFFFFF"/>
                </a:solidFill>
              </a:defRPr>
            </a:lvl4pPr>
            <a:lvl5pPr lvl="4" rtl="0">
              <a:spcBef>
                <a:spcPts val="1600"/>
              </a:spcBef>
              <a:spcAft>
                <a:spcPts val="0"/>
              </a:spcAft>
              <a:buNone/>
              <a:defRPr>
                <a:solidFill>
                  <a:srgbClr val="FFFFFF"/>
                </a:solidFill>
              </a:defRPr>
            </a:lvl5pPr>
            <a:lvl6pPr lvl="5" rtl="0">
              <a:spcBef>
                <a:spcPts val="1600"/>
              </a:spcBef>
              <a:spcAft>
                <a:spcPts val="0"/>
              </a:spcAft>
              <a:buNone/>
              <a:defRPr>
                <a:solidFill>
                  <a:srgbClr val="FFFFFF"/>
                </a:solidFill>
              </a:defRPr>
            </a:lvl6pPr>
            <a:lvl7pPr lvl="6" rtl="0">
              <a:spcBef>
                <a:spcPts val="1600"/>
              </a:spcBef>
              <a:spcAft>
                <a:spcPts val="0"/>
              </a:spcAft>
              <a:buNone/>
              <a:defRPr>
                <a:solidFill>
                  <a:srgbClr val="FFFFFF"/>
                </a:solidFill>
              </a:defRPr>
            </a:lvl7pPr>
            <a:lvl8pPr lvl="7" rtl="0">
              <a:spcBef>
                <a:spcPts val="1600"/>
              </a:spcBef>
              <a:spcAft>
                <a:spcPts val="0"/>
              </a:spcAft>
              <a:buNone/>
              <a:defRPr>
                <a:solidFill>
                  <a:srgbClr val="FFFFFF"/>
                </a:solidFill>
              </a:defRPr>
            </a:lvl8pPr>
            <a:lvl9pPr lvl="8" rtl="0">
              <a:spcBef>
                <a:spcPts val="1600"/>
              </a:spcBef>
              <a:spcAft>
                <a:spcPts val="1600"/>
              </a:spcAft>
              <a:buNone/>
              <a:defRPr>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1 1">
  <p:cSld name="TITLE_1_1">
    <p:bg>
      <p:bgPr>
        <a:noFill/>
        <a:effectLst/>
      </p:bgPr>
    </p:bg>
    <p:spTree>
      <p:nvGrpSpPr>
        <p:cNvPr id="1" name="Shape 25"/>
        <p:cNvGrpSpPr/>
        <p:nvPr/>
      </p:nvGrpSpPr>
      <p:grpSpPr>
        <a:xfrm>
          <a:off x="0" y="0"/>
          <a:ext cx="0" cy="0"/>
          <a:chOff x="0" y="0"/>
          <a:chExt cx="0" cy="0"/>
        </a:xfrm>
      </p:grpSpPr>
      <p:sp>
        <p:nvSpPr>
          <p:cNvPr id="26" name="Google Shape;26;p4"/>
          <p:cNvSpPr/>
          <p:nvPr/>
        </p:nvSpPr>
        <p:spPr>
          <a:xfrm rot="10800000">
            <a:off x="1404025" y="2548900"/>
            <a:ext cx="3121800" cy="2502300"/>
          </a:xfrm>
          <a:prstGeom prst="parallelogram">
            <a:avLst>
              <a:gd name="adj" fmla="val 55860"/>
            </a:avLst>
          </a:prstGeom>
          <a:solidFill>
            <a:srgbClr val="4E6E9A">
              <a:alpha val="803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 name="Google Shape;27;p4"/>
          <p:cNvSpPr/>
          <p:nvPr/>
        </p:nvSpPr>
        <p:spPr>
          <a:xfrm rot="10800000" flipH="1">
            <a:off x="1404025" y="46600"/>
            <a:ext cx="3121800" cy="2502300"/>
          </a:xfrm>
          <a:prstGeom prst="parallelogram">
            <a:avLst>
              <a:gd name="adj" fmla="val 55860"/>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9" name="Google Shape;29;p4"/>
          <p:cNvSpPr/>
          <p:nvPr/>
        </p:nvSpPr>
        <p:spPr>
          <a:xfrm>
            <a:off x="-5850" y="232975"/>
            <a:ext cx="9155700" cy="3296400"/>
          </a:xfrm>
          <a:prstGeom prst="rect">
            <a:avLst/>
          </a:prstGeom>
          <a:solidFill>
            <a:srgbClr val="4C5C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5850" y="3529375"/>
            <a:ext cx="9155700" cy="1352100"/>
          </a:xfrm>
          <a:prstGeom prst="rect">
            <a:avLst/>
          </a:prstGeom>
          <a:solidFill>
            <a:srgbClr val="384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 name="Google Shape;33;p4"/>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 name="Google Shape;34;p4"/>
          <p:cNvSpPr txBox="1">
            <a:spLocks noGrp="1"/>
          </p:cNvSpPr>
          <p:nvPr>
            <p:ph type="title"/>
          </p:nvPr>
        </p:nvSpPr>
        <p:spPr>
          <a:xfrm>
            <a:off x="2532625" y="1515700"/>
            <a:ext cx="6424500" cy="8019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solidFill>
                  <a:srgbClr val="FFFFFF"/>
                </a:solidFill>
                <a:latin typeface="Muli"/>
                <a:ea typeface="Muli"/>
                <a:cs typeface="Muli"/>
                <a:sym typeface="Muli"/>
              </a:defRPr>
            </a:lvl1pPr>
            <a:lvl2pPr lvl="1" rtl="0">
              <a:spcBef>
                <a:spcPts val="0"/>
              </a:spcBef>
              <a:spcAft>
                <a:spcPts val="0"/>
              </a:spcAft>
              <a:buNone/>
              <a:defRPr sz="3600">
                <a:solidFill>
                  <a:srgbClr val="FFFFFF"/>
                </a:solidFill>
                <a:latin typeface="Muli"/>
                <a:ea typeface="Muli"/>
                <a:cs typeface="Muli"/>
                <a:sym typeface="Muli"/>
              </a:defRPr>
            </a:lvl2pPr>
            <a:lvl3pPr lvl="2" rtl="0">
              <a:spcBef>
                <a:spcPts val="0"/>
              </a:spcBef>
              <a:spcAft>
                <a:spcPts val="0"/>
              </a:spcAft>
              <a:buNone/>
              <a:defRPr sz="3600">
                <a:solidFill>
                  <a:srgbClr val="FFFFFF"/>
                </a:solidFill>
                <a:latin typeface="Muli"/>
                <a:ea typeface="Muli"/>
                <a:cs typeface="Muli"/>
                <a:sym typeface="Muli"/>
              </a:defRPr>
            </a:lvl3pPr>
            <a:lvl4pPr lvl="3" rtl="0">
              <a:spcBef>
                <a:spcPts val="0"/>
              </a:spcBef>
              <a:spcAft>
                <a:spcPts val="0"/>
              </a:spcAft>
              <a:buNone/>
              <a:defRPr sz="3600">
                <a:solidFill>
                  <a:srgbClr val="FFFFFF"/>
                </a:solidFill>
                <a:latin typeface="Muli"/>
                <a:ea typeface="Muli"/>
                <a:cs typeface="Muli"/>
                <a:sym typeface="Muli"/>
              </a:defRPr>
            </a:lvl4pPr>
            <a:lvl5pPr lvl="4" rtl="0">
              <a:spcBef>
                <a:spcPts val="0"/>
              </a:spcBef>
              <a:spcAft>
                <a:spcPts val="0"/>
              </a:spcAft>
              <a:buNone/>
              <a:defRPr sz="3600">
                <a:solidFill>
                  <a:srgbClr val="FFFFFF"/>
                </a:solidFill>
                <a:latin typeface="Muli"/>
                <a:ea typeface="Muli"/>
                <a:cs typeface="Muli"/>
                <a:sym typeface="Muli"/>
              </a:defRPr>
            </a:lvl5pPr>
            <a:lvl6pPr lvl="5" rtl="0">
              <a:spcBef>
                <a:spcPts val="0"/>
              </a:spcBef>
              <a:spcAft>
                <a:spcPts val="0"/>
              </a:spcAft>
              <a:buNone/>
              <a:defRPr sz="3600">
                <a:solidFill>
                  <a:srgbClr val="FFFFFF"/>
                </a:solidFill>
                <a:latin typeface="Muli"/>
                <a:ea typeface="Muli"/>
                <a:cs typeface="Muli"/>
                <a:sym typeface="Muli"/>
              </a:defRPr>
            </a:lvl6pPr>
            <a:lvl7pPr lvl="6" rtl="0">
              <a:spcBef>
                <a:spcPts val="0"/>
              </a:spcBef>
              <a:spcAft>
                <a:spcPts val="0"/>
              </a:spcAft>
              <a:buNone/>
              <a:defRPr sz="3600">
                <a:solidFill>
                  <a:srgbClr val="FFFFFF"/>
                </a:solidFill>
                <a:latin typeface="Muli"/>
                <a:ea typeface="Muli"/>
                <a:cs typeface="Muli"/>
                <a:sym typeface="Muli"/>
              </a:defRPr>
            </a:lvl7pPr>
            <a:lvl8pPr lvl="7" rtl="0">
              <a:spcBef>
                <a:spcPts val="0"/>
              </a:spcBef>
              <a:spcAft>
                <a:spcPts val="0"/>
              </a:spcAft>
              <a:buNone/>
              <a:defRPr sz="3600">
                <a:solidFill>
                  <a:srgbClr val="FFFFFF"/>
                </a:solidFill>
                <a:latin typeface="Muli"/>
                <a:ea typeface="Muli"/>
                <a:cs typeface="Muli"/>
                <a:sym typeface="Muli"/>
              </a:defRPr>
            </a:lvl8pPr>
            <a:lvl9pPr lvl="8" rtl="0">
              <a:spcBef>
                <a:spcPts val="0"/>
              </a:spcBef>
              <a:spcAft>
                <a:spcPts val="0"/>
              </a:spcAft>
              <a:buNone/>
              <a:defRPr sz="3600">
                <a:solidFill>
                  <a:srgbClr val="FFFFFF"/>
                </a:solidFill>
                <a:latin typeface="Muli"/>
                <a:ea typeface="Muli"/>
                <a:cs typeface="Muli"/>
                <a:sym typeface="Muli"/>
              </a:defRPr>
            </a:lvl9pPr>
          </a:lstStyle>
          <a:p>
            <a:endParaRPr/>
          </a:p>
        </p:txBody>
      </p:sp>
      <p:sp>
        <p:nvSpPr>
          <p:cNvPr id="35" name="Google Shape;35;p4"/>
          <p:cNvSpPr txBox="1">
            <a:spLocks noGrp="1"/>
          </p:cNvSpPr>
          <p:nvPr>
            <p:ph type="subTitle" idx="1"/>
          </p:nvPr>
        </p:nvSpPr>
        <p:spPr>
          <a:xfrm>
            <a:off x="4713325" y="2121950"/>
            <a:ext cx="4243800" cy="393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a:solidFill>
                  <a:srgbClr val="9FC5E8"/>
                </a:solidFill>
                <a:latin typeface="Muli"/>
                <a:ea typeface="Muli"/>
                <a:cs typeface="Muli"/>
                <a:sym typeface="Muli"/>
              </a:defRPr>
            </a:lvl1pPr>
            <a:lvl2pPr lvl="1" rtl="0">
              <a:spcBef>
                <a:spcPts val="1600"/>
              </a:spcBef>
              <a:spcAft>
                <a:spcPts val="0"/>
              </a:spcAft>
              <a:buNone/>
              <a:defRPr>
                <a:solidFill>
                  <a:srgbClr val="9FC5E8"/>
                </a:solidFill>
                <a:latin typeface="Muli"/>
                <a:ea typeface="Muli"/>
                <a:cs typeface="Muli"/>
                <a:sym typeface="Muli"/>
              </a:defRPr>
            </a:lvl2pPr>
            <a:lvl3pPr lvl="2" rtl="0">
              <a:spcBef>
                <a:spcPts val="1600"/>
              </a:spcBef>
              <a:spcAft>
                <a:spcPts val="0"/>
              </a:spcAft>
              <a:buNone/>
              <a:defRPr>
                <a:solidFill>
                  <a:srgbClr val="9FC5E8"/>
                </a:solidFill>
                <a:latin typeface="Muli"/>
                <a:ea typeface="Muli"/>
                <a:cs typeface="Muli"/>
                <a:sym typeface="Muli"/>
              </a:defRPr>
            </a:lvl3pPr>
            <a:lvl4pPr lvl="3" rtl="0">
              <a:spcBef>
                <a:spcPts val="1600"/>
              </a:spcBef>
              <a:spcAft>
                <a:spcPts val="0"/>
              </a:spcAft>
              <a:buNone/>
              <a:defRPr>
                <a:solidFill>
                  <a:srgbClr val="9FC5E8"/>
                </a:solidFill>
                <a:latin typeface="Muli"/>
                <a:ea typeface="Muli"/>
                <a:cs typeface="Muli"/>
                <a:sym typeface="Muli"/>
              </a:defRPr>
            </a:lvl4pPr>
            <a:lvl5pPr lvl="4" rtl="0">
              <a:spcBef>
                <a:spcPts val="1600"/>
              </a:spcBef>
              <a:spcAft>
                <a:spcPts val="0"/>
              </a:spcAft>
              <a:buNone/>
              <a:defRPr>
                <a:solidFill>
                  <a:srgbClr val="9FC5E8"/>
                </a:solidFill>
                <a:latin typeface="Muli"/>
                <a:ea typeface="Muli"/>
                <a:cs typeface="Muli"/>
                <a:sym typeface="Muli"/>
              </a:defRPr>
            </a:lvl5pPr>
            <a:lvl6pPr lvl="5" rtl="0">
              <a:spcBef>
                <a:spcPts val="1600"/>
              </a:spcBef>
              <a:spcAft>
                <a:spcPts val="0"/>
              </a:spcAft>
              <a:buNone/>
              <a:defRPr>
                <a:solidFill>
                  <a:srgbClr val="9FC5E8"/>
                </a:solidFill>
                <a:latin typeface="Muli"/>
                <a:ea typeface="Muli"/>
                <a:cs typeface="Muli"/>
                <a:sym typeface="Muli"/>
              </a:defRPr>
            </a:lvl6pPr>
            <a:lvl7pPr lvl="6" rtl="0">
              <a:spcBef>
                <a:spcPts val="1600"/>
              </a:spcBef>
              <a:spcAft>
                <a:spcPts val="0"/>
              </a:spcAft>
              <a:buNone/>
              <a:defRPr>
                <a:solidFill>
                  <a:srgbClr val="9FC5E8"/>
                </a:solidFill>
                <a:latin typeface="Muli"/>
                <a:ea typeface="Muli"/>
                <a:cs typeface="Muli"/>
                <a:sym typeface="Muli"/>
              </a:defRPr>
            </a:lvl7pPr>
            <a:lvl8pPr lvl="7" rtl="0">
              <a:spcBef>
                <a:spcPts val="1600"/>
              </a:spcBef>
              <a:spcAft>
                <a:spcPts val="0"/>
              </a:spcAft>
              <a:buNone/>
              <a:defRPr>
                <a:solidFill>
                  <a:srgbClr val="9FC5E8"/>
                </a:solidFill>
                <a:latin typeface="Muli"/>
                <a:ea typeface="Muli"/>
                <a:cs typeface="Muli"/>
                <a:sym typeface="Muli"/>
              </a:defRPr>
            </a:lvl8pPr>
            <a:lvl9pPr lvl="8" rtl="0">
              <a:spcBef>
                <a:spcPts val="1600"/>
              </a:spcBef>
              <a:spcAft>
                <a:spcPts val="1600"/>
              </a:spcAft>
              <a:buNone/>
              <a:defRPr>
                <a:solidFill>
                  <a:srgbClr val="9FC5E8"/>
                </a:solidFill>
                <a:latin typeface="Muli"/>
                <a:ea typeface="Muli"/>
                <a:cs typeface="Muli"/>
                <a:sym typeface="Muli"/>
              </a:defRPr>
            </a:lvl9pPr>
          </a:lstStyle>
          <a:p>
            <a:endParaRPr/>
          </a:p>
        </p:txBody>
      </p:sp>
      <p:sp>
        <p:nvSpPr>
          <p:cNvPr id="36" name="Google Shape;36;p4"/>
          <p:cNvSpPr txBox="1">
            <a:spLocks noGrp="1"/>
          </p:cNvSpPr>
          <p:nvPr>
            <p:ph type="subTitle" idx="2"/>
          </p:nvPr>
        </p:nvSpPr>
        <p:spPr>
          <a:xfrm>
            <a:off x="6444050" y="2503300"/>
            <a:ext cx="2513100" cy="410700"/>
          </a:xfrm>
          <a:prstGeom prst="rect">
            <a:avLst/>
          </a:prstGeom>
        </p:spPr>
        <p:txBody>
          <a:bodyPr spcFirstLastPara="1" wrap="square" lIns="91425" tIns="91425" rIns="91425" bIns="91425" anchor="t" anchorCtr="0">
            <a:noAutofit/>
          </a:bodyPr>
          <a:lstStyle>
            <a:lvl1pPr lvl="0" algn="r">
              <a:spcBef>
                <a:spcPts val="0"/>
              </a:spcBef>
              <a:spcAft>
                <a:spcPts val="0"/>
              </a:spcAft>
              <a:buNone/>
              <a:defRPr sz="1300">
                <a:solidFill>
                  <a:srgbClr val="FFFFFF"/>
                </a:solidFill>
                <a:latin typeface="Muli"/>
                <a:ea typeface="Muli"/>
                <a:cs typeface="Muli"/>
                <a:sym typeface="Muli"/>
              </a:defRPr>
            </a:lvl1pPr>
            <a:lvl2pPr lvl="1" algn="r">
              <a:spcBef>
                <a:spcPts val="1600"/>
              </a:spcBef>
              <a:spcAft>
                <a:spcPts val="0"/>
              </a:spcAft>
              <a:buNone/>
              <a:defRPr sz="1300">
                <a:solidFill>
                  <a:srgbClr val="FFFFFF"/>
                </a:solidFill>
                <a:latin typeface="Muli"/>
                <a:ea typeface="Muli"/>
                <a:cs typeface="Muli"/>
                <a:sym typeface="Muli"/>
              </a:defRPr>
            </a:lvl2pPr>
            <a:lvl3pPr lvl="2" algn="r">
              <a:spcBef>
                <a:spcPts val="1600"/>
              </a:spcBef>
              <a:spcAft>
                <a:spcPts val="0"/>
              </a:spcAft>
              <a:buNone/>
              <a:defRPr sz="1300">
                <a:solidFill>
                  <a:srgbClr val="FFFFFF"/>
                </a:solidFill>
                <a:latin typeface="Muli"/>
                <a:ea typeface="Muli"/>
                <a:cs typeface="Muli"/>
                <a:sym typeface="Muli"/>
              </a:defRPr>
            </a:lvl3pPr>
            <a:lvl4pPr lvl="3" algn="r">
              <a:spcBef>
                <a:spcPts val="1600"/>
              </a:spcBef>
              <a:spcAft>
                <a:spcPts val="0"/>
              </a:spcAft>
              <a:buNone/>
              <a:defRPr sz="1300">
                <a:solidFill>
                  <a:srgbClr val="FFFFFF"/>
                </a:solidFill>
                <a:latin typeface="Muli"/>
                <a:ea typeface="Muli"/>
                <a:cs typeface="Muli"/>
                <a:sym typeface="Muli"/>
              </a:defRPr>
            </a:lvl4pPr>
            <a:lvl5pPr lvl="4" algn="r">
              <a:spcBef>
                <a:spcPts val="1600"/>
              </a:spcBef>
              <a:spcAft>
                <a:spcPts val="0"/>
              </a:spcAft>
              <a:buNone/>
              <a:defRPr sz="1300">
                <a:solidFill>
                  <a:srgbClr val="FFFFFF"/>
                </a:solidFill>
                <a:latin typeface="Muli"/>
                <a:ea typeface="Muli"/>
                <a:cs typeface="Muli"/>
                <a:sym typeface="Muli"/>
              </a:defRPr>
            </a:lvl5pPr>
            <a:lvl6pPr lvl="5" algn="r">
              <a:spcBef>
                <a:spcPts val="1600"/>
              </a:spcBef>
              <a:spcAft>
                <a:spcPts val="0"/>
              </a:spcAft>
              <a:buNone/>
              <a:defRPr sz="1300">
                <a:solidFill>
                  <a:srgbClr val="FFFFFF"/>
                </a:solidFill>
                <a:latin typeface="Muli"/>
                <a:ea typeface="Muli"/>
                <a:cs typeface="Muli"/>
                <a:sym typeface="Muli"/>
              </a:defRPr>
            </a:lvl6pPr>
            <a:lvl7pPr lvl="6" algn="r">
              <a:spcBef>
                <a:spcPts val="1600"/>
              </a:spcBef>
              <a:spcAft>
                <a:spcPts val="0"/>
              </a:spcAft>
              <a:buNone/>
              <a:defRPr sz="1300">
                <a:solidFill>
                  <a:srgbClr val="FFFFFF"/>
                </a:solidFill>
                <a:latin typeface="Muli"/>
                <a:ea typeface="Muli"/>
                <a:cs typeface="Muli"/>
                <a:sym typeface="Muli"/>
              </a:defRPr>
            </a:lvl7pPr>
            <a:lvl8pPr lvl="7" algn="r">
              <a:spcBef>
                <a:spcPts val="1600"/>
              </a:spcBef>
              <a:spcAft>
                <a:spcPts val="0"/>
              </a:spcAft>
              <a:buNone/>
              <a:defRPr sz="1300">
                <a:solidFill>
                  <a:srgbClr val="FFFFFF"/>
                </a:solidFill>
                <a:latin typeface="Muli"/>
                <a:ea typeface="Muli"/>
                <a:cs typeface="Muli"/>
                <a:sym typeface="Muli"/>
              </a:defRPr>
            </a:lvl8pPr>
            <a:lvl9pPr lvl="8" algn="r">
              <a:spcBef>
                <a:spcPts val="1600"/>
              </a:spcBef>
              <a:spcAft>
                <a:spcPts val="1600"/>
              </a:spcAft>
              <a:buNone/>
              <a:defRPr sz="1300">
                <a:solidFill>
                  <a:srgbClr val="FFFFFF"/>
                </a:solidFill>
                <a:latin typeface="Muli"/>
                <a:ea typeface="Muli"/>
                <a:cs typeface="Muli"/>
                <a:sym typeface="Mul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9" name="Google Shape;49;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50"/>
        <p:cNvGrpSpPr/>
        <p:nvPr/>
      </p:nvGrpSpPr>
      <p:grpSpPr>
        <a:xfrm>
          <a:off x="0" y="0"/>
          <a:ext cx="0" cy="0"/>
          <a:chOff x="0" y="0"/>
          <a:chExt cx="0" cy="0"/>
        </a:xfrm>
      </p:grpSpPr>
      <p:sp>
        <p:nvSpPr>
          <p:cNvPr id="51" name="Google Shape;51;p7"/>
          <p:cNvSpPr/>
          <p:nvPr/>
        </p:nvSpPr>
        <p:spPr>
          <a:xfrm>
            <a:off x="7119100" y="0"/>
            <a:ext cx="2025000" cy="5143500"/>
          </a:xfrm>
          <a:prstGeom prst="rect">
            <a:avLst/>
          </a:prstGeom>
          <a:solidFill>
            <a:srgbClr val="85C4AC">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2" name="Google Shape;52;p7"/>
          <p:cNvSpPr/>
          <p:nvPr/>
        </p:nvSpPr>
        <p:spPr>
          <a:xfrm>
            <a:off x="0" y="0"/>
            <a:ext cx="2147700" cy="5143500"/>
          </a:xfrm>
          <a:prstGeom prst="rect">
            <a:avLst/>
          </a:prstGeom>
          <a:solidFill>
            <a:srgbClr val="689986">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3" name="Google Shape;53;p7"/>
          <p:cNvSpPr/>
          <p:nvPr/>
        </p:nvSpPr>
        <p:spPr>
          <a:xfrm>
            <a:off x="2147700" y="0"/>
            <a:ext cx="2595000" cy="5143500"/>
          </a:xfrm>
          <a:prstGeom prst="rect">
            <a:avLst/>
          </a:prstGeom>
          <a:solidFill>
            <a:srgbClr val="74AB96">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 name="Google Shape;54;p7"/>
          <p:cNvSpPr/>
          <p:nvPr/>
        </p:nvSpPr>
        <p:spPr>
          <a:xfrm>
            <a:off x="4727500" y="0"/>
            <a:ext cx="2391600" cy="5143500"/>
          </a:xfrm>
          <a:prstGeom prst="rect">
            <a:avLst/>
          </a:prstGeom>
          <a:solidFill>
            <a:srgbClr val="7CB8A1">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5" name="Google Shape;55;p7"/>
          <p:cNvSpPr/>
          <p:nvPr/>
        </p:nvSpPr>
        <p:spPr>
          <a:xfrm rot="5400000">
            <a:off x="2035125" y="-107150"/>
            <a:ext cx="2393100" cy="6463200"/>
          </a:xfrm>
          <a:prstGeom prst="rect">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6" name="Google Shape;56;p7"/>
          <p:cNvSpPr/>
          <p:nvPr/>
        </p:nvSpPr>
        <p:spPr>
          <a:xfrm rot="5400000">
            <a:off x="5612775" y="2783050"/>
            <a:ext cx="2383800" cy="6828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7" name="Google Shape;57;p7"/>
          <p:cNvSpPr txBox="1">
            <a:spLocks noGrp="1"/>
          </p:cNvSpPr>
          <p:nvPr>
            <p:ph type="title"/>
          </p:nvPr>
        </p:nvSpPr>
        <p:spPr>
          <a:xfrm>
            <a:off x="539025" y="2499500"/>
            <a:ext cx="5067900" cy="841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4800"/>
              <a:buFont typeface="Muli"/>
              <a:buNone/>
              <a:defRPr sz="4800">
                <a:solidFill>
                  <a:srgbClr val="FFFFFF"/>
                </a:solidFill>
                <a:latin typeface="Muli"/>
                <a:ea typeface="Muli"/>
                <a:cs typeface="Muli"/>
                <a:sym typeface="Muli"/>
              </a:defRPr>
            </a:lvl1pPr>
            <a:lvl2pPr lvl="1"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2pPr>
            <a:lvl3pPr lvl="2"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3pPr>
            <a:lvl4pPr lvl="3"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4pPr>
            <a:lvl5pPr lvl="4"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5pPr>
            <a:lvl6pPr lvl="5"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6pPr>
            <a:lvl7pPr lvl="6"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7pPr>
            <a:lvl8pPr lvl="7"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8pPr>
            <a:lvl9pPr lvl="8"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9pPr>
          </a:lstStyle>
          <a:p>
            <a:endParaRPr/>
          </a:p>
        </p:txBody>
      </p:sp>
      <p:sp>
        <p:nvSpPr>
          <p:cNvPr id="58" name="Google Shape;5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
        <p:nvSpPr>
          <p:cNvPr id="59" name="Google Shape;59;p7"/>
          <p:cNvSpPr txBox="1">
            <a:spLocks noGrp="1"/>
          </p:cNvSpPr>
          <p:nvPr>
            <p:ph type="subTitle" idx="1"/>
          </p:nvPr>
        </p:nvSpPr>
        <p:spPr>
          <a:xfrm>
            <a:off x="539025" y="3575750"/>
            <a:ext cx="3828300" cy="424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latin typeface="Muli"/>
                <a:ea typeface="Muli"/>
                <a:cs typeface="Muli"/>
                <a:sym typeface="Muli"/>
              </a:defRPr>
            </a:lvl1pPr>
            <a:lvl2pPr lvl="1">
              <a:spcBef>
                <a:spcPts val="1600"/>
              </a:spcBef>
              <a:spcAft>
                <a:spcPts val="0"/>
              </a:spcAft>
              <a:buNone/>
              <a:defRPr>
                <a:solidFill>
                  <a:srgbClr val="FFFFFF"/>
                </a:solidFill>
                <a:latin typeface="Muli"/>
                <a:ea typeface="Muli"/>
                <a:cs typeface="Muli"/>
                <a:sym typeface="Muli"/>
              </a:defRPr>
            </a:lvl2pPr>
            <a:lvl3pPr lvl="2">
              <a:spcBef>
                <a:spcPts val="1600"/>
              </a:spcBef>
              <a:spcAft>
                <a:spcPts val="0"/>
              </a:spcAft>
              <a:buNone/>
              <a:defRPr>
                <a:solidFill>
                  <a:srgbClr val="FFFFFF"/>
                </a:solidFill>
                <a:latin typeface="Muli"/>
                <a:ea typeface="Muli"/>
                <a:cs typeface="Muli"/>
                <a:sym typeface="Muli"/>
              </a:defRPr>
            </a:lvl3pPr>
            <a:lvl4pPr lvl="3">
              <a:spcBef>
                <a:spcPts val="1600"/>
              </a:spcBef>
              <a:spcAft>
                <a:spcPts val="0"/>
              </a:spcAft>
              <a:buNone/>
              <a:defRPr>
                <a:solidFill>
                  <a:srgbClr val="FFFFFF"/>
                </a:solidFill>
                <a:latin typeface="Muli"/>
                <a:ea typeface="Muli"/>
                <a:cs typeface="Muli"/>
                <a:sym typeface="Muli"/>
              </a:defRPr>
            </a:lvl4pPr>
            <a:lvl5pPr lvl="4">
              <a:spcBef>
                <a:spcPts val="1600"/>
              </a:spcBef>
              <a:spcAft>
                <a:spcPts val="0"/>
              </a:spcAft>
              <a:buNone/>
              <a:defRPr>
                <a:solidFill>
                  <a:srgbClr val="FFFFFF"/>
                </a:solidFill>
                <a:latin typeface="Muli"/>
                <a:ea typeface="Muli"/>
                <a:cs typeface="Muli"/>
                <a:sym typeface="Muli"/>
              </a:defRPr>
            </a:lvl5pPr>
            <a:lvl6pPr lvl="5">
              <a:spcBef>
                <a:spcPts val="1600"/>
              </a:spcBef>
              <a:spcAft>
                <a:spcPts val="0"/>
              </a:spcAft>
              <a:buNone/>
              <a:defRPr>
                <a:solidFill>
                  <a:srgbClr val="FFFFFF"/>
                </a:solidFill>
                <a:latin typeface="Muli"/>
                <a:ea typeface="Muli"/>
                <a:cs typeface="Muli"/>
                <a:sym typeface="Muli"/>
              </a:defRPr>
            </a:lvl6pPr>
            <a:lvl7pPr lvl="6">
              <a:spcBef>
                <a:spcPts val="1600"/>
              </a:spcBef>
              <a:spcAft>
                <a:spcPts val="0"/>
              </a:spcAft>
              <a:buNone/>
              <a:defRPr>
                <a:solidFill>
                  <a:srgbClr val="FFFFFF"/>
                </a:solidFill>
                <a:latin typeface="Muli"/>
                <a:ea typeface="Muli"/>
                <a:cs typeface="Muli"/>
                <a:sym typeface="Muli"/>
              </a:defRPr>
            </a:lvl7pPr>
            <a:lvl8pPr lvl="7">
              <a:spcBef>
                <a:spcPts val="1600"/>
              </a:spcBef>
              <a:spcAft>
                <a:spcPts val="0"/>
              </a:spcAft>
              <a:buNone/>
              <a:defRPr>
                <a:solidFill>
                  <a:srgbClr val="FFFFFF"/>
                </a:solidFill>
                <a:latin typeface="Muli"/>
                <a:ea typeface="Muli"/>
                <a:cs typeface="Muli"/>
                <a:sym typeface="Muli"/>
              </a:defRPr>
            </a:lvl8pPr>
            <a:lvl9pPr lvl="8">
              <a:spcBef>
                <a:spcPts val="1600"/>
              </a:spcBef>
              <a:spcAft>
                <a:spcPts val="1600"/>
              </a:spcAft>
              <a:buNone/>
              <a:defRPr>
                <a:solidFill>
                  <a:srgbClr val="FFFFFF"/>
                </a:solidFill>
                <a:latin typeface="Muli"/>
                <a:ea typeface="Muli"/>
                <a:cs typeface="Muli"/>
                <a:sym typeface="Muli"/>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1 1 1">
  <p:cSld name="SECTION_HEADER_1_1_1">
    <p:spTree>
      <p:nvGrpSpPr>
        <p:cNvPr id="1" name="Shape 70"/>
        <p:cNvGrpSpPr/>
        <p:nvPr/>
      </p:nvGrpSpPr>
      <p:grpSpPr>
        <a:xfrm>
          <a:off x="0" y="0"/>
          <a:ext cx="0" cy="0"/>
          <a:chOff x="0" y="0"/>
          <a:chExt cx="0" cy="0"/>
        </a:xfrm>
      </p:grpSpPr>
      <p:sp>
        <p:nvSpPr>
          <p:cNvPr id="71" name="Google Shape;71;p9"/>
          <p:cNvSpPr/>
          <p:nvPr/>
        </p:nvSpPr>
        <p:spPr>
          <a:xfrm rot="5400000">
            <a:off x="2005200" y="-1993650"/>
            <a:ext cx="5133600" cy="9130800"/>
          </a:xfrm>
          <a:prstGeom prst="rect">
            <a:avLst/>
          </a:prstGeom>
          <a:solidFill>
            <a:srgbClr val="38444A">
              <a:alpha val="430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2" name="Google Shape;72;p9"/>
          <p:cNvSpPr txBox="1">
            <a:spLocks noGrp="1"/>
          </p:cNvSpPr>
          <p:nvPr>
            <p:ph type="title"/>
          </p:nvPr>
        </p:nvSpPr>
        <p:spPr>
          <a:xfrm>
            <a:off x="539025" y="2347100"/>
            <a:ext cx="5067900" cy="841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4800"/>
              <a:buFont typeface="Muli"/>
              <a:buNone/>
              <a:defRPr sz="4800">
                <a:solidFill>
                  <a:srgbClr val="FFFFFF"/>
                </a:solidFill>
                <a:latin typeface="Muli"/>
                <a:ea typeface="Muli"/>
                <a:cs typeface="Muli"/>
                <a:sym typeface="Muli"/>
              </a:defRPr>
            </a:lvl1pPr>
            <a:lvl2pPr lvl="1"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2pPr>
            <a:lvl3pPr lvl="2"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3pPr>
            <a:lvl4pPr lvl="3"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4pPr>
            <a:lvl5pPr lvl="4"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5pPr>
            <a:lvl6pPr lvl="5"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6pPr>
            <a:lvl7pPr lvl="6"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7pPr>
            <a:lvl8pPr lvl="7"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8pPr>
            <a:lvl9pPr lvl="8"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9pPr>
          </a:lstStyle>
          <a:p>
            <a:endParaRPr/>
          </a:p>
        </p:txBody>
      </p:sp>
      <p:sp>
        <p:nvSpPr>
          <p:cNvPr id="73" name="Google Shape;7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
        <p:nvSpPr>
          <p:cNvPr id="74" name="Google Shape;74;p9"/>
          <p:cNvSpPr txBox="1">
            <a:spLocks noGrp="1"/>
          </p:cNvSpPr>
          <p:nvPr>
            <p:ph type="subTitle" idx="1"/>
          </p:nvPr>
        </p:nvSpPr>
        <p:spPr>
          <a:xfrm>
            <a:off x="539025" y="3575750"/>
            <a:ext cx="3828300" cy="424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defRPr>
            </a:lvl1pPr>
            <a:lvl2pPr lvl="1" rtl="0">
              <a:spcBef>
                <a:spcPts val="1600"/>
              </a:spcBef>
              <a:spcAft>
                <a:spcPts val="0"/>
              </a:spcAft>
              <a:buNone/>
              <a:defRPr>
                <a:solidFill>
                  <a:srgbClr val="FFFFFF"/>
                </a:solidFill>
              </a:defRPr>
            </a:lvl2pPr>
            <a:lvl3pPr lvl="2" rtl="0">
              <a:spcBef>
                <a:spcPts val="1600"/>
              </a:spcBef>
              <a:spcAft>
                <a:spcPts val="0"/>
              </a:spcAft>
              <a:buNone/>
              <a:defRPr>
                <a:solidFill>
                  <a:srgbClr val="FFFFFF"/>
                </a:solidFill>
              </a:defRPr>
            </a:lvl3pPr>
            <a:lvl4pPr lvl="3" rtl="0">
              <a:spcBef>
                <a:spcPts val="1600"/>
              </a:spcBef>
              <a:spcAft>
                <a:spcPts val="0"/>
              </a:spcAft>
              <a:buNone/>
              <a:defRPr>
                <a:solidFill>
                  <a:srgbClr val="FFFFFF"/>
                </a:solidFill>
              </a:defRPr>
            </a:lvl4pPr>
            <a:lvl5pPr lvl="4" rtl="0">
              <a:spcBef>
                <a:spcPts val="1600"/>
              </a:spcBef>
              <a:spcAft>
                <a:spcPts val="0"/>
              </a:spcAft>
              <a:buNone/>
              <a:defRPr>
                <a:solidFill>
                  <a:srgbClr val="FFFFFF"/>
                </a:solidFill>
              </a:defRPr>
            </a:lvl5pPr>
            <a:lvl6pPr lvl="5" rtl="0">
              <a:spcBef>
                <a:spcPts val="1600"/>
              </a:spcBef>
              <a:spcAft>
                <a:spcPts val="0"/>
              </a:spcAft>
              <a:buNone/>
              <a:defRPr>
                <a:solidFill>
                  <a:srgbClr val="FFFFFF"/>
                </a:solidFill>
              </a:defRPr>
            </a:lvl6pPr>
            <a:lvl7pPr lvl="6" rtl="0">
              <a:spcBef>
                <a:spcPts val="1600"/>
              </a:spcBef>
              <a:spcAft>
                <a:spcPts val="0"/>
              </a:spcAft>
              <a:buNone/>
              <a:defRPr>
                <a:solidFill>
                  <a:srgbClr val="FFFFFF"/>
                </a:solidFill>
              </a:defRPr>
            </a:lvl7pPr>
            <a:lvl8pPr lvl="7" rtl="0">
              <a:spcBef>
                <a:spcPts val="1600"/>
              </a:spcBef>
              <a:spcAft>
                <a:spcPts val="0"/>
              </a:spcAft>
              <a:buNone/>
              <a:defRPr>
                <a:solidFill>
                  <a:srgbClr val="FFFFFF"/>
                </a:solidFill>
              </a:defRPr>
            </a:lvl8pPr>
            <a:lvl9pPr lvl="8" rtl="0">
              <a:spcBef>
                <a:spcPts val="1600"/>
              </a:spcBef>
              <a:spcAft>
                <a:spcPts val="1600"/>
              </a:spcAft>
              <a:buNone/>
              <a:defRPr>
                <a:solidFill>
                  <a:srgbClr val="FFFFFF"/>
                </a:solidFill>
              </a:defRPr>
            </a:lvl9pPr>
          </a:lstStyle>
          <a:p>
            <a:endParaRPr/>
          </a:p>
        </p:txBody>
      </p:sp>
      <p:grpSp>
        <p:nvGrpSpPr>
          <p:cNvPr id="75" name="Google Shape;75;p9"/>
          <p:cNvGrpSpPr/>
          <p:nvPr/>
        </p:nvGrpSpPr>
        <p:grpSpPr>
          <a:xfrm>
            <a:off x="684763" y="3506750"/>
            <a:ext cx="3536825" cy="69000"/>
            <a:chOff x="684763" y="3506750"/>
            <a:chExt cx="3536825" cy="69000"/>
          </a:xfrm>
        </p:grpSpPr>
        <p:sp>
          <p:nvSpPr>
            <p:cNvPr id="76" name="Google Shape;76;p9"/>
            <p:cNvSpPr/>
            <p:nvPr/>
          </p:nvSpPr>
          <p:spPr>
            <a:xfrm>
              <a:off x="1515450" y="3506750"/>
              <a:ext cx="1003800" cy="69000"/>
            </a:xfrm>
            <a:prstGeom prst="rect">
              <a:avLst/>
            </a:prstGeom>
            <a:solidFill>
              <a:srgbClr val="5477A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7" name="Google Shape;77;p9"/>
            <p:cNvSpPr/>
            <p:nvPr/>
          </p:nvSpPr>
          <p:spPr>
            <a:xfrm>
              <a:off x="684763" y="3506750"/>
              <a:ext cx="830700" cy="690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8" name="Google Shape;78;p9"/>
            <p:cNvSpPr/>
            <p:nvPr/>
          </p:nvSpPr>
          <p:spPr>
            <a:xfrm>
              <a:off x="3438288" y="3506750"/>
              <a:ext cx="783300" cy="69000"/>
            </a:xfrm>
            <a:prstGeom prst="rect">
              <a:avLst/>
            </a:prstGeom>
            <a:solidFill>
              <a:srgbClr val="648D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9" name="Google Shape;79;p9"/>
            <p:cNvSpPr/>
            <p:nvPr/>
          </p:nvSpPr>
          <p:spPr>
            <a:xfrm>
              <a:off x="2519144" y="3506750"/>
              <a:ext cx="918900" cy="69000"/>
            </a:xfrm>
            <a:prstGeom prst="rect">
              <a:avLst/>
            </a:prstGeom>
            <a:solidFill>
              <a:srgbClr val="5A7FB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80" name="Google Shape;80;p9"/>
          <p:cNvSpPr txBox="1">
            <a:spLocks noGrp="1"/>
          </p:cNvSpPr>
          <p:nvPr>
            <p:ph type="subTitle" idx="2"/>
          </p:nvPr>
        </p:nvSpPr>
        <p:spPr>
          <a:xfrm>
            <a:off x="656400" y="1685100"/>
            <a:ext cx="5182800" cy="344100"/>
          </a:xfrm>
          <a:prstGeom prst="rect">
            <a:avLst/>
          </a:prstGeom>
        </p:spPr>
        <p:txBody>
          <a:bodyPr spcFirstLastPara="1" wrap="square" lIns="91425" tIns="91425" rIns="91425" bIns="91425" anchor="t" anchorCtr="0">
            <a:noAutofit/>
          </a:bodyPr>
          <a:lstStyle>
            <a:lvl1pPr lvl="0">
              <a:spcBef>
                <a:spcPts val="0"/>
              </a:spcBef>
              <a:spcAft>
                <a:spcPts val="0"/>
              </a:spcAft>
              <a:buNone/>
              <a:defRPr sz="1000">
                <a:solidFill>
                  <a:srgbClr val="FFFFFF"/>
                </a:solidFill>
                <a:latin typeface="Muli"/>
                <a:ea typeface="Muli"/>
                <a:cs typeface="Muli"/>
                <a:sym typeface="Muli"/>
              </a:defRPr>
            </a:lvl1pPr>
            <a:lvl2pPr lvl="1">
              <a:spcBef>
                <a:spcPts val="1600"/>
              </a:spcBef>
              <a:spcAft>
                <a:spcPts val="0"/>
              </a:spcAft>
              <a:buNone/>
              <a:defRPr sz="1000">
                <a:solidFill>
                  <a:srgbClr val="FFFFFF"/>
                </a:solidFill>
                <a:latin typeface="Muli"/>
                <a:ea typeface="Muli"/>
                <a:cs typeface="Muli"/>
                <a:sym typeface="Muli"/>
              </a:defRPr>
            </a:lvl2pPr>
            <a:lvl3pPr lvl="2">
              <a:spcBef>
                <a:spcPts val="1600"/>
              </a:spcBef>
              <a:spcAft>
                <a:spcPts val="0"/>
              </a:spcAft>
              <a:buNone/>
              <a:defRPr sz="1000">
                <a:solidFill>
                  <a:srgbClr val="FFFFFF"/>
                </a:solidFill>
                <a:latin typeface="Muli"/>
                <a:ea typeface="Muli"/>
                <a:cs typeface="Muli"/>
                <a:sym typeface="Muli"/>
              </a:defRPr>
            </a:lvl3pPr>
            <a:lvl4pPr lvl="3">
              <a:spcBef>
                <a:spcPts val="1600"/>
              </a:spcBef>
              <a:spcAft>
                <a:spcPts val="0"/>
              </a:spcAft>
              <a:buNone/>
              <a:defRPr sz="1000">
                <a:solidFill>
                  <a:srgbClr val="FFFFFF"/>
                </a:solidFill>
                <a:latin typeface="Muli"/>
                <a:ea typeface="Muli"/>
                <a:cs typeface="Muli"/>
                <a:sym typeface="Muli"/>
              </a:defRPr>
            </a:lvl4pPr>
            <a:lvl5pPr lvl="4">
              <a:spcBef>
                <a:spcPts val="1600"/>
              </a:spcBef>
              <a:spcAft>
                <a:spcPts val="0"/>
              </a:spcAft>
              <a:buNone/>
              <a:defRPr sz="1000">
                <a:solidFill>
                  <a:srgbClr val="FFFFFF"/>
                </a:solidFill>
                <a:latin typeface="Muli"/>
                <a:ea typeface="Muli"/>
                <a:cs typeface="Muli"/>
                <a:sym typeface="Muli"/>
              </a:defRPr>
            </a:lvl5pPr>
            <a:lvl6pPr lvl="5">
              <a:spcBef>
                <a:spcPts val="1600"/>
              </a:spcBef>
              <a:spcAft>
                <a:spcPts val="0"/>
              </a:spcAft>
              <a:buNone/>
              <a:defRPr sz="1000">
                <a:solidFill>
                  <a:srgbClr val="FFFFFF"/>
                </a:solidFill>
                <a:latin typeface="Muli"/>
                <a:ea typeface="Muli"/>
                <a:cs typeface="Muli"/>
                <a:sym typeface="Muli"/>
              </a:defRPr>
            </a:lvl6pPr>
            <a:lvl7pPr lvl="6">
              <a:spcBef>
                <a:spcPts val="1600"/>
              </a:spcBef>
              <a:spcAft>
                <a:spcPts val="0"/>
              </a:spcAft>
              <a:buNone/>
              <a:defRPr sz="1000">
                <a:solidFill>
                  <a:srgbClr val="FFFFFF"/>
                </a:solidFill>
                <a:latin typeface="Muli"/>
                <a:ea typeface="Muli"/>
                <a:cs typeface="Muli"/>
                <a:sym typeface="Muli"/>
              </a:defRPr>
            </a:lvl7pPr>
            <a:lvl8pPr lvl="7">
              <a:spcBef>
                <a:spcPts val="1600"/>
              </a:spcBef>
              <a:spcAft>
                <a:spcPts val="0"/>
              </a:spcAft>
              <a:buNone/>
              <a:defRPr sz="1000">
                <a:solidFill>
                  <a:srgbClr val="FFFFFF"/>
                </a:solidFill>
                <a:latin typeface="Muli"/>
                <a:ea typeface="Muli"/>
                <a:cs typeface="Muli"/>
                <a:sym typeface="Muli"/>
              </a:defRPr>
            </a:lvl8pPr>
            <a:lvl9pPr lvl="8">
              <a:spcBef>
                <a:spcPts val="1600"/>
              </a:spcBef>
              <a:spcAft>
                <a:spcPts val="1600"/>
              </a:spcAft>
              <a:buNone/>
              <a:defRPr sz="1000">
                <a:solidFill>
                  <a:srgbClr val="FFFFFF"/>
                </a:solidFill>
                <a:latin typeface="Muli"/>
                <a:ea typeface="Muli"/>
                <a:cs typeface="Muli"/>
                <a:sym typeface="Muli"/>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1"/>
        <p:cNvGrpSpPr/>
        <p:nvPr/>
      </p:nvGrpSpPr>
      <p:grpSpPr>
        <a:xfrm>
          <a:off x="0" y="0"/>
          <a:ext cx="0" cy="0"/>
          <a:chOff x="0" y="0"/>
          <a:chExt cx="0" cy="0"/>
        </a:xfrm>
      </p:grpSpPr>
      <p:sp>
        <p:nvSpPr>
          <p:cNvPr id="82" name="Google Shape;82;p10"/>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lvl1pPr lvl="0">
              <a:spcBef>
                <a:spcPts val="0"/>
              </a:spcBef>
              <a:spcAft>
                <a:spcPts val="0"/>
              </a:spcAft>
              <a:buClr>
                <a:srgbClr val="4E6F9B"/>
              </a:buClr>
              <a:buSzPts val="2800"/>
              <a:buFont typeface="Muli"/>
              <a:buNone/>
              <a:defRPr>
                <a:solidFill>
                  <a:srgbClr val="4E6F9B"/>
                </a:solidFill>
                <a:latin typeface="Muli"/>
                <a:ea typeface="Muli"/>
                <a:cs typeface="Muli"/>
                <a:sym typeface="Muli"/>
              </a:defRPr>
            </a:lvl1pPr>
            <a:lvl2pPr lvl="1">
              <a:spcBef>
                <a:spcPts val="0"/>
              </a:spcBef>
              <a:spcAft>
                <a:spcPts val="0"/>
              </a:spcAft>
              <a:buClr>
                <a:srgbClr val="4E6F9B"/>
              </a:buClr>
              <a:buSzPts val="2800"/>
              <a:buFont typeface="Muli"/>
              <a:buNone/>
              <a:defRPr>
                <a:solidFill>
                  <a:srgbClr val="4E6F9B"/>
                </a:solidFill>
                <a:latin typeface="Muli"/>
                <a:ea typeface="Muli"/>
                <a:cs typeface="Muli"/>
                <a:sym typeface="Muli"/>
              </a:defRPr>
            </a:lvl2pPr>
            <a:lvl3pPr lvl="2">
              <a:spcBef>
                <a:spcPts val="0"/>
              </a:spcBef>
              <a:spcAft>
                <a:spcPts val="0"/>
              </a:spcAft>
              <a:buClr>
                <a:srgbClr val="4E6F9B"/>
              </a:buClr>
              <a:buSzPts val="2800"/>
              <a:buFont typeface="Muli"/>
              <a:buNone/>
              <a:defRPr>
                <a:solidFill>
                  <a:srgbClr val="4E6F9B"/>
                </a:solidFill>
                <a:latin typeface="Muli"/>
                <a:ea typeface="Muli"/>
                <a:cs typeface="Muli"/>
                <a:sym typeface="Muli"/>
              </a:defRPr>
            </a:lvl3pPr>
            <a:lvl4pPr lvl="3">
              <a:spcBef>
                <a:spcPts val="0"/>
              </a:spcBef>
              <a:spcAft>
                <a:spcPts val="0"/>
              </a:spcAft>
              <a:buClr>
                <a:srgbClr val="4E6F9B"/>
              </a:buClr>
              <a:buSzPts val="2800"/>
              <a:buFont typeface="Muli"/>
              <a:buNone/>
              <a:defRPr>
                <a:solidFill>
                  <a:srgbClr val="4E6F9B"/>
                </a:solidFill>
                <a:latin typeface="Muli"/>
                <a:ea typeface="Muli"/>
                <a:cs typeface="Muli"/>
                <a:sym typeface="Muli"/>
              </a:defRPr>
            </a:lvl4pPr>
            <a:lvl5pPr lvl="4">
              <a:spcBef>
                <a:spcPts val="0"/>
              </a:spcBef>
              <a:spcAft>
                <a:spcPts val="0"/>
              </a:spcAft>
              <a:buClr>
                <a:srgbClr val="4E6F9B"/>
              </a:buClr>
              <a:buSzPts val="2800"/>
              <a:buFont typeface="Muli"/>
              <a:buNone/>
              <a:defRPr>
                <a:solidFill>
                  <a:srgbClr val="4E6F9B"/>
                </a:solidFill>
                <a:latin typeface="Muli"/>
                <a:ea typeface="Muli"/>
                <a:cs typeface="Muli"/>
                <a:sym typeface="Muli"/>
              </a:defRPr>
            </a:lvl5pPr>
            <a:lvl6pPr lvl="5">
              <a:spcBef>
                <a:spcPts val="0"/>
              </a:spcBef>
              <a:spcAft>
                <a:spcPts val="0"/>
              </a:spcAft>
              <a:buClr>
                <a:srgbClr val="4E6F9B"/>
              </a:buClr>
              <a:buSzPts val="2800"/>
              <a:buFont typeface="Muli"/>
              <a:buNone/>
              <a:defRPr>
                <a:solidFill>
                  <a:srgbClr val="4E6F9B"/>
                </a:solidFill>
                <a:latin typeface="Muli"/>
                <a:ea typeface="Muli"/>
                <a:cs typeface="Muli"/>
                <a:sym typeface="Muli"/>
              </a:defRPr>
            </a:lvl6pPr>
            <a:lvl7pPr lvl="6">
              <a:spcBef>
                <a:spcPts val="0"/>
              </a:spcBef>
              <a:spcAft>
                <a:spcPts val="0"/>
              </a:spcAft>
              <a:buClr>
                <a:srgbClr val="4E6F9B"/>
              </a:buClr>
              <a:buSzPts val="2800"/>
              <a:buFont typeface="Muli"/>
              <a:buNone/>
              <a:defRPr>
                <a:solidFill>
                  <a:srgbClr val="4E6F9B"/>
                </a:solidFill>
                <a:latin typeface="Muli"/>
                <a:ea typeface="Muli"/>
                <a:cs typeface="Muli"/>
                <a:sym typeface="Muli"/>
              </a:defRPr>
            </a:lvl7pPr>
            <a:lvl8pPr lvl="7">
              <a:spcBef>
                <a:spcPts val="0"/>
              </a:spcBef>
              <a:spcAft>
                <a:spcPts val="0"/>
              </a:spcAft>
              <a:buClr>
                <a:srgbClr val="4E6F9B"/>
              </a:buClr>
              <a:buSzPts val="2800"/>
              <a:buFont typeface="Muli"/>
              <a:buNone/>
              <a:defRPr>
                <a:solidFill>
                  <a:srgbClr val="4E6F9B"/>
                </a:solidFill>
                <a:latin typeface="Muli"/>
                <a:ea typeface="Muli"/>
                <a:cs typeface="Muli"/>
                <a:sym typeface="Muli"/>
              </a:defRPr>
            </a:lvl8pPr>
            <a:lvl9pPr lvl="8">
              <a:spcBef>
                <a:spcPts val="0"/>
              </a:spcBef>
              <a:spcAft>
                <a:spcPts val="0"/>
              </a:spcAft>
              <a:buClr>
                <a:srgbClr val="4E6F9B"/>
              </a:buClr>
              <a:buSzPts val="2800"/>
              <a:buFont typeface="Muli"/>
              <a:buNone/>
              <a:defRPr>
                <a:solidFill>
                  <a:srgbClr val="4E6F9B"/>
                </a:solidFill>
                <a:latin typeface="Muli"/>
                <a:ea typeface="Muli"/>
                <a:cs typeface="Muli"/>
                <a:sym typeface="Muli"/>
              </a:defRPr>
            </a:lvl9pPr>
          </a:lstStyle>
          <a:p>
            <a:endParaRPr/>
          </a:p>
        </p:txBody>
      </p:sp>
      <p:sp>
        <p:nvSpPr>
          <p:cNvPr id="83" name="Google Shape;83;p10"/>
          <p:cNvSpPr txBox="1">
            <a:spLocks noGrp="1"/>
          </p:cNvSpPr>
          <p:nvPr>
            <p:ph type="body" idx="1"/>
          </p:nvPr>
        </p:nvSpPr>
        <p:spPr>
          <a:xfrm>
            <a:off x="370475" y="1348400"/>
            <a:ext cx="84600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Font typeface="Muli"/>
              <a:buChar char="●"/>
              <a:defRPr>
                <a:latin typeface="Muli"/>
                <a:ea typeface="Muli"/>
                <a:cs typeface="Muli"/>
                <a:sym typeface="Muli"/>
              </a:defRPr>
            </a:lvl1pPr>
            <a:lvl2pPr marL="914400" lvl="1" indent="-317500">
              <a:spcBef>
                <a:spcPts val="1600"/>
              </a:spcBef>
              <a:spcAft>
                <a:spcPts val="0"/>
              </a:spcAft>
              <a:buSzPts val="1400"/>
              <a:buFont typeface="Muli"/>
              <a:buChar char="○"/>
              <a:defRPr>
                <a:latin typeface="Muli"/>
                <a:ea typeface="Muli"/>
                <a:cs typeface="Muli"/>
                <a:sym typeface="Muli"/>
              </a:defRPr>
            </a:lvl2pPr>
            <a:lvl3pPr marL="1371600" lvl="2" indent="-317500">
              <a:spcBef>
                <a:spcPts val="1600"/>
              </a:spcBef>
              <a:spcAft>
                <a:spcPts val="0"/>
              </a:spcAft>
              <a:buSzPts val="1400"/>
              <a:buFont typeface="Muli"/>
              <a:buChar char="■"/>
              <a:defRPr>
                <a:latin typeface="Muli"/>
                <a:ea typeface="Muli"/>
                <a:cs typeface="Muli"/>
                <a:sym typeface="Muli"/>
              </a:defRPr>
            </a:lvl3pPr>
            <a:lvl4pPr marL="1828800" lvl="3" indent="-317500">
              <a:spcBef>
                <a:spcPts val="1600"/>
              </a:spcBef>
              <a:spcAft>
                <a:spcPts val="0"/>
              </a:spcAft>
              <a:buSzPts val="1400"/>
              <a:buFont typeface="Muli"/>
              <a:buChar char="●"/>
              <a:defRPr>
                <a:latin typeface="Muli"/>
                <a:ea typeface="Muli"/>
                <a:cs typeface="Muli"/>
                <a:sym typeface="Muli"/>
              </a:defRPr>
            </a:lvl4pPr>
            <a:lvl5pPr marL="2286000" lvl="4" indent="-317500">
              <a:spcBef>
                <a:spcPts val="1600"/>
              </a:spcBef>
              <a:spcAft>
                <a:spcPts val="0"/>
              </a:spcAft>
              <a:buSzPts val="1400"/>
              <a:buFont typeface="Muli"/>
              <a:buChar char="○"/>
              <a:defRPr>
                <a:latin typeface="Muli"/>
                <a:ea typeface="Muli"/>
                <a:cs typeface="Muli"/>
                <a:sym typeface="Muli"/>
              </a:defRPr>
            </a:lvl5pPr>
            <a:lvl6pPr marL="2743200" lvl="5" indent="-317500">
              <a:spcBef>
                <a:spcPts val="1600"/>
              </a:spcBef>
              <a:spcAft>
                <a:spcPts val="0"/>
              </a:spcAft>
              <a:buSzPts val="1400"/>
              <a:buFont typeface="Muli"/>
              <a:buChar char="■"/>
              <a:defRPr>
                <a:latin typeface="Muli"/>
                <a:ea typeface="Muli"/>
                <a:cs typeface="Muli"/>
                <a:sym typeface="Muli"/>
              </a:defRPr>
            </a:lvl6pPr>
            <a:lvl7pPr marL="3200400" lvl="6" indent="-317500">
              <a:spcBef>
                <a:spcPts val="1600"/>
              </a:spcBef>
              <a:spcAft>
                <a:spcPts val="0"/>
              </a:spcAft>
              <a:buSzPts val="1400"/>
              <a:buFont typeface="Muli"/>
              <a:buChar char="●"/>
              <a:defRPr>
                <a:latin typeface="Muli"/>
                <a:ea typeface="Muli"/>
                <a:cs typeface="Muli"/>
                <a:sym typeface="Muli"/>
              </a:defRPr>
            </a:lvl7pPr>
            <a:lvl8pPr marL="3657600" lvl="7" indent="-317500">
              <a:spcBef>
                <a:spcPts val="1600"/>
              </a:spcBef>
              <a:spcAft>
                <a:spcPts val="0"/>
              </a:spcAft>
              <a:buSzPts val="1400"/>
              <a:buFont typeface="Muli"/>
              <a:buChar char="○"/>
              <a:defRPr>
                <a:latin typeface="Muli"/>
                <a:ea typeface="Muli"/>
                <a:cs typeface="Muli"/>
                <a:sym typeface="Muli"/>
              </a:defRPr>
            </a:lvl8pPr>
            <a:lvl9pPr marL="4114800" lvl="8" indent="-317500">
              <a:spcBef>
                <a:spcPts val="1600"/>
              </a:spcBef>
              <a:spcAft>
                <a:spcPts val="1600"/>
              </a:spcAft>
              <a:buSzPts val="1400"/>
              <a:buFont typeface="Muli"/>
              <a:buChar char="■"/>
              <a:defRPr>
                <a:latin typeface="Muli"/>
                <a:ea typeface="Muli"/>
                <a:cs typeface="Muli"/>
                <a:sym typeface="Muli"/>
              </a:defRPr>
            </a:lvl9pPr>
          </a:lstStyle>
          <a:p>
            <a:endParaRPr/>
          </a:p>
        </p:txBody>
      </p:sp>
      <p:sp>
        <p:nvSpPr>
          <p:cNvPr id="84" name="Google Shape;8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85" name="Google Shape;85;p10"/>
          <p:cNvGrpSpPr/>
          <p:nvPr/>
        </p:nvGrpSpPr>
        <p:grpSpPr>
          <a:xfrm rot="-5400000">
            <a:off x="-47651" y="696877"/>
            <a:ext cx="649715" cy="69000"/>
            <a:chOff x="684763" y="3506750"/>
            <a:chExt cx="3536825" cy="69000"/>
          </a:xfrm>
        </p:grpSpPr>
        <p:sp>
          <p:nvSpPr>
            <p:cNvPr id="86" name="Google Shape;86;p10"/>
            <p:cNvSpPr/>
            <p:nvPr/>
          </p:nvSpPr>
          <p:spPr>
            <a:xfrm>
              <a:off x="1515450" y="3506750"/>
              <a:ext cx="1003800" cy="69000"/>
            </a:xfrm>
            <a:prstGeom prst="rect">
              <a:avLst/>
            </a:prstGeom>
            <a:solidFill>
              <a:srgbClr val="5477A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7" name="Google Shape;87;p10"/>
            <p:cNvSpPr/>
            <p:nvPr/>
          </p:nvSpPr>
          <p:spPr>
            <a:xfrm>
              <a:off x="684763" y="3506750"/>
              <a:ext cx="830700" cy="690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8" name="Google Shape;88;p10"/>
            <p:cNvSpPr/>
            <p:nvPr/>
          </p:nvSpPr>
          <p:spPr>
            <a:xfrm>
              <a:off x="3438288" y="3506750"/>
              <a:ext cx="783300" cy="69000"/>
            </a:xfrm>
            <a:prstGeom prst="rect">
              <a:avLst/>
            </a:prstGeom>
            <a:solidFill>
              <a:srgbClr val="648D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9" name="Google Shape;89;p10"/>
            <p:cNvSpPr/>
            <p:nvPr/>
          </p:nvSpPr>
          <p:spPr>
            <a:xfrm>
              <a:off x="2519144" y="3506750"/>
              <a:ext cx="918900" cy="69000"/>
            </a:xfrm>
            <a:prstGeom prst="rect">
              <a:avLst/>
            </a:prstGeom>
            <a:solidFill>
              <a:srgbClr val="5A7FB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90" name="Google Shape;90;p10"/>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body 1">
  <p:cSld name="TITLE_AND_BODY_1">
    <p:spTree>
      <p:nvGrpSpPr>
        <p:cNvPr id="1" name="Shape 91"/>
        <p:cNvGrpSpPr/>
        <p:nvPr/>
      </p:nvGrpSpPr>
      <p:grpSpPr>
        <a:xfrm>
          <a:off x="0" y="0"/>
          <a:ext cx="0" cy="0"/>
          <a:chOff x="0" y="0"/>
          <a:chExt cx="0" cy="0"/>
        </a:xfrm>
      </p:grpSpPr>
      <p:sp>
        <p:nvSpPr>
          <p:cNvPr id="92" name="Google Shape;92;p11"/>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4E6F9B"/>
              </a:buClr>
              <a:buSzPts val="2800"/>
              <a:buFont typeface="Muli"/>
              <a:buNone/>
              <a:defRPr>
                <a:solidFill>
                  <a:srgbClr val="4E6F9B"/>
                </a:solidFill>
                <a:latin typeface="Muli"/>
                <a:ea typeface="Muli"/>
                <a:cs typeface="Muli"/>
                <a:sym typeface="Muli"/>
              </a:defRPr>
            </a:lvl1pPr>
            <a:lvl2pPr lvl="1" rtl="0">
              <a:spcBef>
                <a:spcPts val="0"/>
              </a:spcBef>
              <a:spcAft>
                <a:spcPts val="0"/>
              </a:spcAft>
              <a:buClr>
                <a:srgbClr val="4E6F9B"/>
              </a:buClr>
              <a:buSzPts val="2800"/>
              <a:buFont typeface="Muli"/>
              <a:buNone/>
              <a:defRPr>
                <a:solidFill>
                  <a:srgbClr val="4E6F9B"/>
                </a:solidFill>
                <a:latin typeface="Muli"/>
                <a:ea typeface="Muli"/>
                <a:cs typeface="Muli"/>
                <a:sym typeface="Muli"/>
              </a:defRPr>
            </a:lvl2pPr>
            <a:lvl3pPr lvl="2" rtl="0">
              <a:spcBef>
                <a:spcPts val="0"/>
              </a:spcBef>
              <a:spcAft>
                <a:spcPts val="0"/>
              </a:spcAft>
              <a:buClr>
                <a:srgbClr val="4E6F9B"/>
              </a:buClr>
              <a:buSzPts val="2800"/>
              <a:buFont typeface="Muli"/>
              <a:buNone/>
              <a:defRPr>
                <a:solidFill>
                  <a:srgbClr val="4E6F9B"/>
                </a:solidFill>
                <a:latin typeface="Muli"/>
                <a:ea typeface="Muli"/>
                <a:cs typeface="Muli"/>
                <a:sym typeface="Muli"/>
              </a:defRPr>
            </a:lvl3pPr>
            <a:lvl4pPr lvl="3" rtl="0">
              <a:spcBef>
                <a:spcPts val="0"/>
              </a:spcBef>
              <a:spcAft>
                <a:spcPts val="0"/>
              </a:spcAft>
              <a:buClr>
                <a:srgbClr val="4E6F9B"/>
              </a:buClr>
              <a:buSzPts val="2800"/>
              <a:buFont typeface="Muli"/>
              <a:buNone/>
              <a:defRPr>
                <a:solidFill>
                  <a:srgbClr val="4E6F9B"/>
                </a:solidFill>
                <a:latin typeface="Muli"/>
                <a:ea typeface="Muli"/>
                <a:cs typeface="Muli"/>
                <a:sym typeface="Muli"/>
              </a:defRPr>
            </a:lvl4pPr>
            <a:lvl5pPr lvl="4" rtl="0">
              <a:spcBef>
                <a:spcPts val="0"/>
              </a:spcBef>
              <a:spcAft>
                <a:spcPts val="0"/>
              </a:spcAft>
              <a:buClr>
                <a:srgbClr val="4E6F9B"/>
              </a:buClr>
              <a:buSzPts val="2800"/>
              <a:buFont typeface="Muli"/>
              <a:buNone/>
              <a:defRPr>
                <a:solidFill>
                  <a:srgbClr val="4E6F9B"/>
                </a:solidFill>
                <a:latin typeface="Muli"/>
                <a:ea typeface="Muli"/>
                <a:cs typeface="Muli"/>
                <a:sym typeface="Muli"/>
              </a:defRPr>
            </a:lvl5pPr>
            <a:lvl6pPr lvl="5" rtl="0">
              <a:spcBef>
                <a:spcPts val="0"/>
              </a:spcBef>
              <a:spcAft>
                <a:spcPts val="0"/>
              </a:spcAft>
              <a:buClr>
                <a:srgbClr val="4E6F9B"/>
              </a:buClr>
              <a:buSzPts val="2800"/>
              <a:buFont typeface="Muli"/>
              <a:buNone/>
              <a:defRPr>
                <a:solidFill>
                  <a:srgbClr val="4E6F9B"/>
                </a:solidFill>
                <a:latin typeface="Muli"/>
                <a:ea typeface="Muli"/>
                <a:cs typeface="Muli"/>
                <a:sym typeface="Muli"/>
              </a:defRPr>
            </a:lvl6pPr>
            <a:lvl7pPr lvl="6" rtl="0">
              <a:spcBef>
                <a:spcPts val="0"/>
              </a:spcBef>
              <a:spcAft>
                <a:spcPts val="0"/>
              </a:spcAft>
              <a:buClr>
                <a:srgbClr val="4E6F9B"/>
              </a:buClr>
              <a:buSzPts val="2800"/>
              <a:buFont typeface="Muli"/>
              <a:buNone/>
              <a:defRPr>
                <a:solidFill>
                  <a:srgbClr val="4E6F9B"/>
                </a:solidFill>
                <a:latin typeface="Muli"/>
                <a:ea typeface="Muli"/>
                <a:cs typeface="Muli"/>
                <a:sym typeface="Muli"/>
              </a:defRPr>
            </a:lvl7pPr>
            <a:lvl8pPr lvl="7" rtl="0">
              <a:spcBef>
                <a:spcPts val="0"/>
              </a:spcBef>
              <a:spcAft>
                <a:spcPts val="0"/>
              </a:spcAft>
              <a:buClr>
                <a:srgbClr val="4E6F9B"/>
              </a:buClr>
              <a:buSzPts val="2800"/>
              <a:buFont typeface="Muli"/>
              <a:buNone/>
              <a:defRPr>
                <a:solidFill>
                  <a:srgbClr val="4E6F9B"/>
                </a:solidFill>
                <a:latin typeface="Muli"/>
                <a:ea typeface="Muli"/>
                <a:cs typeface="Muli"/>
                <a:sym typeface="Muli"/>
              </a:defRPr>
            </a:lvl8pPr>
            <a:lvl9pPr lvl="8" rtl="0">
              <a:spcBef>
                <a:spcPts val="0"/>
              </a:spcBef>
              <a:spcAft>
                <a:spcPts val="0"/>
              </a:spcAft>
              <a:buClr>
                <a:srgbClr val="4E6F9B"/>
              </a:buClr>
              <a:buSzPts val="2800"/>
              <a:buFont typeface="Muli"/>
              <a:buNone/>
              <a:defRPr>
                <a:solidFill>
                  <a:srgbClr val="4E6F9B"/>
                </a:solidFill>
                <a:latin typeface="Muli"/>
                <a:ea typeface="Muli"/>
                <a:cs typeface="Muli"/>
                <a:sym typeface="Muli"/>
              </a:defRPr>
            </a:lvl9pPr>
          </a:lstStyle>
          <a:p>
            <a:endParaRPr/>
          </a:p>
        </p:txBody>
      </p:sp>
      <p:sp>
        <p:nvSpPr>
          <p:cNvPr id="93" name="Google Shape;93;p11"/>
          <p:cNvSpPr txBox="1">
            <a:spLocks noGrp="1"/>
          </p:cNvSpPr>
          <p:nvPr>
            <p:ph type="body" idx="1"/>
          </p:nvPr>
        </p:nvSpPr>
        <p:spPr>
          <a:xfrm>
            <a:off x="370475" y="1348400"/>
            <a:ext cx="38913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Font typeface="Muli"/>
              <a:buChar char="●"/>
              <a:defRPr>
                <a:latin typeface="Muli"/>
                <a:ea typeface="Muli"/>
                <a:cs typeface="Muli"/>
                <a:sym typeface="Muli"/>
              </a:defRPr>
            </a:lvl1pPr>
            <a:lvl2pPr marL="914400" lvl="1" indent="-317500" rtl="0">
              <a:spcBef>
                <a:spcPts val="1600"/>
              </a:spcBef>
              <a:spcAft>
                <a:spcPts val="0"/>
              </a:spcAft>
              <a:buSzPts val="1400"/>
              <a:buFont typeface="Muli"/>
              <a:buChar char="○"/>
              <a:defRPr>
                <a:latin typeface="Muli"/>
                <a:ea typeface="Muli"/>
                <a:cs typeface="Muli"/>
                <a:sym typeface="Muli"/>
              </a:defRPr>
            </a:lvl2pPr>
            <a:lvl3pPr marL="1371600" lvl="2" indent="-317500" rtl="0">
              <a:spcBef>
                <a:spcPts val="1600"/>
              </a:spcBef>
              <a:spcAft>
                <a:spcPts val="0"/>
              </a:spcAft>
              <a:buSzPts val="1400"/>
              <a:buFont typeface="Muli"/>
              <a:buChar char="■"/>
              <a:defRPr>
                <a:latin typeface="Muli"/>
                <a:ea typeface="Muli"/>
                <a:cs typeface="Muli"/>
                <a:sym typeface="Muli"/>
              </a:defRPr>
            </a:lvl3pPr>
            <a:lvl4pPr marL="1828800" lvl="3" indent="-317500" rtl="0">
              <a:spcBef>
                <a:spcPts val="1600"/>
              </a:spcBef>
              <a:spcAft>
                <a:spcPts val="0"/>
              </a:spcAft>
              <a:buSzPts val="1400"/>
              <a:buFont typeface="Muli"/>
              <a:buChar char="●"/>
              <a:defRPr>
                <a:latin typeface="Muli"/>
                <a:ea typeface="Muli"/>
                <a:cs typeface="Muli"/>
                <a:sym typeface="Muli"/>
              </a:defRPr>
            </a:lvl4pPr>
            <a:lvl5pPr marL="2286000" lvl="4" indent="-317500" rtl="0">
              <a:spcBef>
                <a:spcPts val="1600"/>
              </a:spcBef>
              <a:spcAft>
                <a:spcPts val="0"/>
              </a:spcAft>
              <a:buSzPts val="1400"/>
              <a:buFont typeface="Muli"/>
              <a:buChar char="○"/>
              <a:defRPr>
                <a:latin typeface="Muli"/>
                <a:ea typeface="Muli"/>
                <a:cs typeface="Muli"/>
                <a:sym typeface="Muli"/>
              </a:defRPr>
            </a:lvl5pPr>
            <a:lvl6pPr marL="2743200" lvl="5" indent="-317500" rtl="0">
              <a:spcBef>
                <a:spcPts val="1600"/>
              </a:spcBef>
              <a:spcAft>
                <a:spcPts val="0"/>
              </a:spcAft>
              <a:buSzPts val="1400"/>
              <a:buFont typeface="Muli"/>
              <a:buChar char="■"/>
              <a:defRPr>
                <a:latin typeface="Muli"/>
                <a:ea typeface="Muli"/>
                <a:cs typeface="Muli"/>
                <a:sym typeface="Muli"/>
              </a:defRPr>
            </a:lvl6pPr>
            <a:lvl7pPr marL="3200400" lvl="6" indent="-317500" rtl="0">
              <a:spcBef>
                <a:spcPts val="1600"/>
              </a:spcBef>
              <a:spcAft>
                <a:spcPts val="0"/>
              </a:spcAft>
              <a:buSzPts val="1400"/>
              <a:buFont typeface="Muli"/>
              <a:buChar char="●"/>
              <a:defRPr>
                <a:latin typeface="Muli"/>
                <a:ea typeface="Muli"/>
                <a:cs typeface="Muli"/>
                <a:sym typeface="Muli"/>
              </a:defRPr>
            </a:lvl7pPr>
            <a:lvl8pPr marL="3657600" lvl="7" indent="-317500" rtl="0">
              <a:spcBef>
                <a:spcPts val="1600"/>
              </a:spcBef>
              <a:spcAft>
                <a:spcPts val="0"/>
              </a:spcAft>
              <a:buSzPts val="1400"/>
              <a:buFont typeface="Muli"/>
              <a:buChar char="○"/>
              <a:defRPr>
                <a:latin typeface="Muli"/>
                <a:ea typeface="Muli"/>
                <a:cs typeface="Muli"/>
                <a:sym typeface="Muli"/>
              </a:defRPr>
            </a:lvl8pPr>
            <a:lvl9pPr marL="4114800" lvl="8" indent="-317500" rtl="0">
              <a:spcBef>
                <a:spcPts val="1600"/>
              </a:spcBef>
              <a:spcAft>
                <a:spcPts val="1600"/>
              </a:spcAft>
              <a:buSzPts val="1400"/>
              <a:buFont typeface="Muli"/>
              <a:buChar char="■"/>
              <a:defRPr>
                <a:latin typeface="Muli"/>
                <a:ea typeface="Muli"/>
                <a:cs typeface="Muli"/>
                <a:sym typeface="Muli"/>
              </a:defRPr>
            </a:lvl9pPr>
          </a:lstStyle>
          <a:p>
            <a:endParaRPr/>
          </a:p>
        </p:txBody>
      </p:sp>
      <p:sp>
        <p:nvSpPr>
          <p:cNvPr id="94" name="Google Shape;94;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95" name="Google Shape;95;p11"/>
          <p:cNvGrpSpPr/>
          <p:nvPr/>
        </p:nvGrpSpPr>
        <p:grpSpPr>
          <a:xfrm rot="-5400000">
            <a:off x="-47651" y="696877"/>
            <a:ext cx="649715" cy="69000"/>
            <a:chOff x="684763" y="3506750"/>
            <a:chExt cx="3536825" cy="69000"/>
          </a:xfrm>
        </p:grpSpPr>
        <p:sp>
          <p:nvSpPr>
            <p:cNvPr id="96" name="Google Shape;96;p11"/>
            <p:cNvSpPr/>
            <p:nvPr/>
          </p:nvSpPr>
          <p:spPr>
            <a:xfrm>
              <a:off x="1515450" y="3506750"/>
              <a:ext cx="1003800" cy="69000"/>
            </a:xfrm>
            <a:prstGeom prst="rect">
              <a:avLst/>
            </a:prstGeom>
            <a:solidFill>
              <a:srgbClr val="5477A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7" name="Google Shape;97;p11"/>
            <p:cNvSpPr/>
            <p:nvPr/>
          </p:nvSpPr>
          <p:spPr>
            <a:xfrm>
              <a:off x="684763" y="3506750"/>
              <a:ext cx="830700" cy="690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8" name="Google Shape;98;p11"/>
            <p:cNvSpPr/>
            <p:nvPr/>
          </p:nvSpPr>
          <p:spPr>
            <a:xfrm>
              <a:off x="3438288" y="3506750"/>
              <a:ext cx="783300" cy="69000"/>
            </a:xfrm>
            <a:prstGeom prst="rect">
              <a:avLst/>
            </a:prstGeom>
            <a:solidFill>
              <a:srgbClr val="648D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9" name="Google Shape;99;p11"/>
            <p:cNvSpPr/>
            <p:nvPr/>
          </p:nvSpPr>
          <p:spPr>
            <a:xfrm>
              <a:off x="2519144" y="3506750"/>
              <a:ext cx="918900" cy="69000"/>
            </a:xfrm>
            <a:prstGeom prst="rect">
              <a:avLst/>
            </a:prstGeom>
            <a:solidFill>
              <a:srgbClr val="5A7FB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00" name="Google Shape;100;p11"/>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01" name="Google Shape;101;p11"/>
          <p:cNvSpPr txBox="1">
            <a:spLocks noGrp="1"/>
          </p:cNvSpPr>
          <p:nvPr>
            <p:ph type="body" idx="3"/>
          </p:nvPr>
        </p:nvSpPr>
        <p:spPr>
          <a:xfrm>
            <a:off x="4581150" y="1348400"/>
            <a:ext cx="38913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Font typeface="Muli"/>
              <a:buChar char="●"/>
              <a:defRPr>
                <a:latin typeface="Muli"/>
                <a:ea typeface="Muli"/>
                <a:cs typeface="Muli"/>
                <a:sym typeface="Muli"/>
              </a:defRPr>
            </a:lvl1pPr>
            <a:lvl2pPr marL="914400" lvl="1" indent="-317500" rtl="0">
              <a:spcBef>
                <a:spcPts val="1600"/>
              </a:spcBef>
              <a:spcAft>
                <a:spcPts val="0"/>
              </a:spcAft>
              <a:buSzPts val="1400"/>
              <a:buFont typeface="Muli"/>
              <a:buChar char="○"/>
              <a:defRPr>
                <a:latin typeface="Muli"/>
                <a:ea typeface="Muli"/>
                <a:cs typeface="Muli"/>
                <a:sym typeface="Muli"/>
              </a:defRPr>
            </a:lvl2pPr>
            <a:lvl3pPr marL="1371600" lvl="2" indent="-317500" rtl="0">
              <a:spcBef>
                <a:spcPts val="1600"/>
              </a:spcBef>
              <a:spcAft>
                <a:spcPts val="0"/>
              </a:spcAft>
              <a:buSzPts val="1400"/>
              <a:buFont typeface="Muli"/>
              <a:buChar char="■"/>
              <a:defRPr>
                <a:latin typeface="Muli"/>
                <a:ea typeface="Muli"/>
                <a:cs typeface="Muli"/>
                <a:sym typeface="Muli"/>
              </a:defRPr>
            </a:lvl3pPr>
            <a:lvl4pPr marL="1828800" lvl="3" indent="-317500" rtl="0">
              <a:spcBef>
                <a:spcPts val="1600"/>
              </a:spcBef>
              <a:spcAft>
                <a:spcPts val="0"/>
              </a:spcAft>
              <a:buSzPts val="1400"/>
              <a:buFont typeface="Muli"/>
              <a:buChar char="●"/>
              <a:defRPr>
                <a:latin typeface="Muli"/>
                <a:ea typeface="Muli"/>
                <a:cs typeface="Muli"/>
                <a:sym typeface="Muli"/>
              </a:defRPr>
            </a:lvl4pPr>
            <a:lvl5pPr marL="2286000" lvl="4" indent="-317500" rtl="0">
              <a:spcBef>
                <a:spcPts val="1600"/>
              </a:spcBef>
              <a:spcAft>
                <a:spcPts val="0"/>
              </a:spcAft>
              <a:buSzPts val="1400"/>
              <a:buFont typeface="Muli"/>
              <a:buChar char="○"/>
              <a:defRPr>
                <a:latin typeface="Muli"/>
                <a:ea typeface="Muli"/>
                <a:cs typeface="Muli"/>
                <a:sym typeface="Muli"/>
              </a:defRPr>
            </a:lvl5pPr>
            <a:lvl6pPr marL="2743200" lvl="5" indent="-317500" rtl="0">
              <a:spcBef>
                <a:spcPts val="1600"/>
              </a:spcBef>
              <a:spcAft>
                <a:spcPts val="0"/>
              </a:spcAft>
              <a:buSzPts val="1400"/>
              <a:buFont typeface="Muli"/>
              <a:buChar char="■"/>
              <a:defRPr>
                <a:latin typeface="Muli"/>
                <a:ea typeface="Muli"/>
                <a:cs typeface="Muli"/>
                <a:sym typeface="Muli"/>
              </a:defRPr>
            </a:lvl6pPr>
            <a:lvl7pPr marL="3200400" lvl="6" indent="-317500" rtl="0">
              <a:spcBef>
                <a:spcPts val="1600"/>
              </a:spcBef>
              <a:spcAft>
                <a:spcPts val="0"/>
              </a:spcAft>
              <a:buSzPts val="1400"/>
              <a:buFont typeface="Muli"/>
              <a:buChar char="●"/>
              <a:defRPr>
                <a:latin typeface="Muli"/>
                <a:ea typeface="Muli"/>
                <a:cs typeface="Muli"/>
                <a:sym typeface="Muli"/>
              </a:defRPr>
            </a:lvl7pPr>
            <a:lvl8pPr marL="3657600" lvl="7" indent="-317500" rtl="0">
              <a:spcBef>
                <a:spcPts val="1600"/>
              </a:spcBef>
              <a:spcAft>
                <a:spcPts val="0"/>
              </a:spcAft>
              <a:buSzPts val="1400"/>
              <a:buFont typeface="Muli"/>
              <a:buChar char="○"/>
              <a:defRPr>
                <a:latin typeface="Muli"/>
                <a:ea typeface="Muli"/>
                <a:cs typeface="Muli"/>
                <a:sym typeface="Muli"/>
              </a:defRPr>
            </a:lvl8pPr>
            <a:lvl9pPr marL="4114800" lvl="8" indent="-317500" rtl="0">
              <a:spcBef>
                <a:spcPts val="1600"/>
              </a:spcBef>
              <a:spcAft>
                <a:spcPts val="1600"/>
              </a:spcAft>
              <a:buSzPts val="1400"/>
              <a:buFont typeface="Muli"/>
              <a:buChar char="■"/>
              <a:defRPr>
                <a:latin typeface="Muli"/>
                <a:ea typeface="Muli"/>
                <a:cs typeface="Muli"/>
                <a:sym typeface="Muli"/>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1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1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5" name="Google Shape;105;p12"/>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6" name="Google Shape;106;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7"/>
        <p:cNvGrpSpPr/>
        <p:nvPr/>
      </p:nvGrpSpPr>
      <p:grpSpPr>
        <a:xfrm>
          <a:off x="0" y="0"/>
          <a:ext cx="0" cy="0"/>
          <a:chOff x="0" y="0"/>
          <a:chExt cx="0" cy="0"/>
        </a:xfrm>
      </p:grpSpPr>
      <p:sp>
        <p:nvSpPr>
          <p:cNvPr id="108" name="Google Shape;108;p1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9" name="Google Shape;109;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7" r:id="rId16"/>
    <p:sldLayoutId id="2147483668" r:id="rId17"/>
    <p:sldLayoutId id="2147483669" r:id="rId18"/>
    <p:sldLayoutId id="2147483671"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3.jpe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0.jpg"/></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2"/>
          <p:cNvSpPr txBox="1">
            <a:spLocks noGrp="1"/>
          </p:cNvSpPr>
          <p:nvPr>
            <p:ph type="title"/>
          </p:nvPr>
        </p:nvSpPr>
        <p:spPr>
          <a:xfrm>
            <a:off x="2454653" y="414363"/>
            <a:ext cx="6424500" cy="801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b="1" dirty="0">
                <a:latin typeface="Arial Narrow" panose="020B0606020202030204" pitchFamily="34" charset="0"/>
                <a:sym typeface="Arial Black"/>
              </a:rPr>
              <a:t>Môn học: Phương pháp nghiên cứu khoa học</a:t>
            </a:r>
            <a:endParaRPr sz="2400" b="1" dirty="0">
              <a:latin typeface="Arial Narrow" panose="020B0606020202030204" pitchFamily="34" charset="0"/>
            </a:endParaRPr>
          </a:p>
        </p:txBody>
      </p:sp>
      <p:sp>
        <p:nvSpPr>
          <p:cNvPr id="287" name="Google Shape;287;p42"/>
          <p:cNvSpPr txBox="1">
            <a:spLocks noGrp="1"/>
          </p:cNvSpPr>
          <p:nvPr>
            <p:ph type="subTitle" idx="1"/>
          </p:nvPr>
        </p:nvSpPr>
        <p:spPr>
          <a:xfrm>
            <a:off x="3035398" y="2141313"/>
            <a:ext cx="4243800" cy="393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dirty="0"/>
              <a:t>Giáo viên: Trần Thống – Nguyễn Thị Lương</a:t>
            </a:r>
            <a:endParaRPr dirty="0"/>
          </a:p>
        </p:txBody>
      </p:sp>
      <p:sp>
        <p:nvSpPr>
          <p:cNvPr id="3" name="Subtitle 2">
            <a:extLst>
              <a:ext uri="{FF2B5EF4-FFF2-40B4-BE49-F238E27FC236}">
                <a16:creationId xmlns:a16="http://schemas.microsoft.com/office/drawing/2014/main" id="{4E4F4F69-E28C-4C09-A09C-066664823C1A}"/>
              </a:ext>
            </a:extLst>
          </p:cNvPr>
          <p:cNvSpPr>
            <a:spLocks noGrp="1"/>
          </p:cNvSpPr>
          <p:nvPr>
            <p:ph type="subTitle" idx="2"/>
          </p:nvPr>
        </p:nvSpPr>
        <p:spPr>
          <a:xfrm>
            <a:off x="2151063" y="2737863"/>
            <a:ext cx="7443707" cy="410700"/>
          </a:xfrm>
        </p:spPr>
        <p:txBody>
          <a:bodyPr/>
          <a:lstStyle/>
          <a:p>
            <a:pPr algn="ctr"/>
            <a:r>
              <a:rPr lang="en-US" sz="1600" dirty="0" err="1"/>
              <a:t>Nhóm</a:t>
            </a:r>
            <a:r>
              <a:rPr lang="en-US" sz="1600" dirty="0"/>
              <a:t> U: </a:t>
            </a:r>
            <a:r>
              <a:rPr lang="en-US" sz="1600" dirty="0" err="1"/>
              <a:t>Đinh</a:t>
            </a:r>
            <a:r>
              <a:rPr lang="en-US" sz="1600" dirty="0"/>
              <a:t> </a:t>
            </a:r>
            <a:r>
              <a:rPr lang="en-US" sz="1600" dirty="0" err="1"/>
              <a:t>Trọng</a:t>
            </a:r>
            <a:r>
              <a:rPr lang="en-US" sz="1600" dirty="0"/>
              <a:t> </a:t>
            </a:r>
            <a:r>
              <a:rPr lang="en-US" sz="1600" dirty="0" err="1"/>
              <a:t>Đạt</a:t>
            </a:r>
            <a:r>
              <a:rPr lang="en-US" sz="1600" dirty="0"/>
              <a:t> , </a:t>
            </a:r>
            <a:r>
              <a:rPr lang="en-US" sz="1600" dirty="0" err="1"/>
              <a:t>Nguyễn</a:t>
            </a:r>
            <a:r>
              <a:rPr lang="en-US" sz="1600" dirty="0"/>
              <a:t> </a:t>
            </a:r>
            <a:r>
              <a:rPr lang="en-US" sz="1600" dirty="0" err="1"/>
              <a:t>Trung</a:t>
            </a:r>
            <a:r>
              <a:rPr lang="en-US" sz="1600" dirty="0"/>
              <a:t> </a:t>
            </a:r>
            <a:r>
              <a:rPr lang="en-US" sz="1600" dirty="0" err="1"/>
              <a:t>Nguyên</a:t>
            </a:r>
            <a:r>
              <a:rPr lang="en-US" sz="1600" dirty="0"/>
              <a:t>, Mai Thanh </a:t>
            </a:r>
            <a:r>
              <a:rPr lang="en-US" sz="1600" dirty="0" err="1"/>
              <a:t>Lâm</a:t>
            </a:r>
            <a:endParaRPr lang="en-US" sz="1600" dirty="0"/>
          </a:p>
        </p:txBody>
      </p:sp>
      <p:sp>
        <p:nvSpPr>
          <p:cNvPr id="11" name="Google Shape;286;p42">
            <a:extLst>
              <a:ext uri="{FF2B5EF4-FFF2-40B4-BE49-F238E27FC236}">
                <a16:creationId xmlns:a16="http://schemas.microsoft.com/office/drawing/2014/main" id="{F3DC7CCF-0FCE-4618-B064-8E683DF9600A}"/>
              </a:ext>
            </a:extLst>
          </p:cNvPr>
          <p:cNvSpPr txBox="1">
            <a:spLocks/>
          </p:cNvSpPr>
          <p:nvPr/>
        </p:nvSpPr>
        <p:spPr>
          <a:xfrm>
            <a:off x="1281102" y="1376238"/>
            <a:ext cx="6925969" cy="801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2800"/>
              <a:buFont typeface="Arial"/>
              <a:buNone/>
              <a:defRPr sz="3600" b="0" i="0" u="none" strike="noStrike" cap="none">
                <a:solidFill>
                  <a:srgbClr val="FFFFFF"/>
                </a:solidFill>
                <a:latin typeface="Muli"/>
                <a:ea typeface="Muli"/>
                <a:cs typeface="Muli"/>
                <a:sym typeface="Muli"/>
              </a:defRPr>
            </a:lvl1pPr>
            <a:lvl2pPr marR="0" lvl="1" algn="l" rtl="0">
              <a:lnSpc>
                <a:spcPct val="100000"/>
              </a:lnSpc>
              <a:spcBef>
                <a:spcPts val="0"/>
              </a:spcBef>
              <a:spcAft>
                <a:spcPts val="0"/>
              </a:spcAft>
              <a:buClr>
                <a:schemeClr val="dk1"/>
              </a:buClr>
              <a:buSzPts val="2800"/>
              <a:buFont typeface="Arial"/>
              <a:buNone/>
              <a:defRPr sz="3600" b="0" i="0" u="none" strike="noStrike" cap="none">
                <a:solidFill>
                  <a:srgbClr val="FFFFFF"/>
                </a:solidFill>
                <a:latin typeface="Muli"/>
                <a:ea typeface="Muli"/>
                <a:cs typeface="Muli"/>
                <a:sym typeface="Muli"/>
              </a:defRPr>
            </a:lvl2pPr>
            <a:lvl3pPr marR="0" lvl="2" algn="l" rtl="0">
              <a:lnSpc>
                <a:spcPct val="100000"/>
              </a:lnSpc>
              <a:spcBef>
                <a:spcPts val="0"/>
              </a:spcBef>
              <a:spcAft>
                <a:spcPts val="0"/>
              </a:spcAft>
              <a:buClr>
                <a:schemeClr val="dk1"/>
              </a:buClr>
              <a:buSzPts val="2800"/>
              <a:buFont typeface="Arial"/>
              <a:buNone/>
              <a:defRPr sz="3600" b="0" i="0" u="none" strike="noStrike" cap="none">
                <a:solidFill>
                  <a:srgbClr val="FFFFFF"/>
                </a:solidFill>
                <a:latin typeface="Muli"/>
                <a:ea typeface="Muli"/>
                <a:cs typeface="Muli"/>
                <a:sym typeface="Muli"/>
              </a:defRPr>
            </a:lvl3pPr>
            <a:lvl4pPr marR="0" lvl="3" algn="l" rtl="0">
              <a:lnSpc>
                <a:spcPct val="100000"/>
              </a:lnSpc>
              <a:spcBef>
                <a:spcPts val="0"/>
              </a:spcBef>
              <a:spcAft>
                <a:spcPts val="0"/>
              </a:spcAft>
              <a:buClr>
                <a:schemeClr val="dk1"/>
              </a:buClr>
              <a:buSzPts val="2800"/>
              <a:buFont typeface="Arial"/>
              <a:buNone/>
              <a:defRPr sz="3600" b="0" i="0" u="none" strike="noStrike" cap="none">
                <a:solidFill>
                  <a:srgbClr val="FFFFFF"/>
                </a:solidFill>
                <a:latin typeface="Muli"/>
                <a:ea typeface="Muli"/>
                <a:cs typeface="Muli"/>
                <a:sym typeface="Muli"/>
              </a:defRPr>
            </a:lvl4pPr>
            <a:lvl5pPr marR="0" lvl="4" algn="l" rtl="0">
              <a:lnSpc>
                <a:spcPct val="100000"/>
              </a:lnSpc>
              <a:spcBef>
                <a:spcPts val="0"/>
              </a:spcBef>
              <a:spcAft>
                <a:spcPts val="0"/>
              </a:spcAft>
              <a:buClr>
                <a:schemeClr val="dk1"/>
              </a:buClr>
              <a:buSzPts val="2800"/>
              <a:buFont typeface="Arial"/>
              <a:buNone/>
              <a:defRPr sz="3600" b="0" i="0" u="none" strike="noStrike" cap="none">
                <a:solidFill>
                  <a:srgbClr val="FFFFFF"/>
                </a:solidFill>
                <a:latin typeface="Muli"/>
                <a:ea typeface="Muli"/>
                <a:cs typeface="Muli"/>
                <a:sym typeface="Muli"/>
              </a:defRPr>
            </a:lvl5pPr>
            <a:lvl6pPr marR="0" lvl="5" algn="l" rtl="0">
              <a:lnSpc>
                <a:spcPct val="100000"/>
              </a:lnSpc>
              <a:spcBef>
                <a:spcPts val="0"/>
              </a:spcBef>
              <a:spcAft>
                <a:spcPts val="0"/>
              </a:spcAft>
              <a:buClr>
                <a:schemeClr val="dk1"/>
              </a:buClr>
              <a:buSzPts val="2800"/>
              <a:buFont typeface="Arial"/>
              <a:buNone/>
              <a:defRPr sz="3600" b="0" i="0" u="none" strike="noStrike" cap="none">
                <a:solidFill>
                  <a:srgbClr val="FFFFFF"/>
                </a:solidFill>
                <a:latin typeface="Muli"/>
                <a:ea typeface="Muli"/>
                <a:cs typeface="Muli"/>
                <a:sym typeface="Muli"/>
              </a:defRPr>
            </a:lvl6pPr>
            <a:lvl7pPr marR="0" lvl="6" algn="l" rtl="0">
              <a:lnSpc>
                <a:spcPct val="100000"/>
              </a:lnSpc>
              <a:spcBef>
                <a:spcPts val="0"/>
              </a:spcBef>
              <a:spcAft>
                <a:spcPts val="0"/>
              </a:spcAft>
              <a:buClr>
                <a:schemeClr val="dk1"/>
              </a:buClr>
              <a:buSzPts val="2800"/>
              <a:buFont typeface="Arial"/>
              <a:buNone/>
              <a:defRPr sz="3600" b="0" i="0" u="none" strike="noStrike" cap="none">
                <a:solidFill>
                  <a:srgbClr val="FFFFFF"/>
                </a:solidFill>
                <a:latin typeface="Muli"/>
                <a:ea typeface="Muli"/>
                <a:cs typeface="Muli"/>
                <a:sym typeface="Muli"/>
              </a:defRPr>
            </a:lvl7pPr>
            <a:lvl8pPr marR="0" lvl="7" algn="l" rtl="0">
              <a:lnSpc>
                <a:spcPct val="100000"/>
              </a:lnSpc>
              <a:spcBef>
                <a:spcPts val="0"/>
              </a:spcBef>
              <a:spcAft>
                <a:spcPts val="0"/>
              </a:spcAft>
              <a:buClr>
                <a:schemeClr val="dk1"/>
              </a:buClr>
              <a:buSzPts val="2800"/>
              <a:buFont typeface="Arial"/>
              <a:buNone/>
              <a:defRPr sz="3600" b="0" i="0" u="none" strike="noStrike" cap="none">
                <a:solidFill>
                  <a:srgbClr val="FFFFFF"/>
                </a:solidFill>
                <a:latin typeface="Muli"/>
                <a:ea typeface="Muli"/>
                <a:cs typeface="Muli"/>
                <a:sym typeface="Muli"/>
              </a:defRPr>
            </a:lvl8pPr>
            <a:lvl9pPr marR="0" lvl="8" algn="l" rtl="0">
              <a:lnSpc>
                <a:spcPct val="100000"/>
              </a:lnSpc>
              <a:spcBef>
                <a:spcPts val="0"/>
              </a:spcBef>
              <a:spcAft>
                <a:spcPts val="0"/>
              </a:spcAft>
              <a:buClr>
                <a:schemeClr val="dk1"/>
              </a:buClr>
              <a:buSzPts val="2800"/>
              <a:buFont typeface="Arial"/>
              <a:buNone/>
              <a:defRPr sz="3600" b="0" i="0" u="none" strike="noStrike" cap="none">
                <a:solidFill>
                  <a:srgbClr val="FFFFFF"/>
                </a:solidFill>
                <a:latin typeface="Muli"/>
                <a:ea typeface="Muli"/>
                <a:cs typeface="Muli"/>
                <a:sym typeface="Muli"/>
              </a:defRPr>
            </a:lvl9pPr>
          </a:lstStyle>
          <a:p>
            <a:r>
              <a:rPr lang="en-US" sz="1800" b="1" dirty="0" err="1">
                <a:solidFill>
                  <a:schemeClr val="accent2">
                    <a:lumMod val="10000"/>
                    <a:lumOff val="90000"/>
                  </a:schemeClr>
                </a:solidFill>
                <a:latin typeface="Arial Narrow" panose="020B0606020202030204" pitchFamily="34" charset="0"/>
                <a:sym typeface="Arial Black"/>
              </a:rPr>
              <a:t>Chủ</a:t>
            </a:r>
            <a:r>
              <a:rPr lang="en-US" sz="1800" b="1" dirty="0">
                <a:solidFill>
                  <a:schemeClr val="accent2">
                    <a:lumMod val="10000"/>
                    <a:lumOff val="90000"/>
                  </a:schemeClr>
                </a:solidFill>
                <a:latin typeface="Arial Narrow" panose="020B0606020202030204" pitchFamily="34" charset="0"/>
                <a:sym typeface="Arial Black"/>
              </a:rPr>
              <a:t> </a:t>
            </a:r>
            <a:r>
              <a:rPr lang="en-US" sz="1800" b="1" dirty="0" err="1">
                <a:solidFill>
                  <a:schemeClr val="accent2">
                    <a:lumMod val="10000"/>
                    <a:lumOff val="90000"/>
                  </a:schemeClr>
                </a:solidFill>
                <a:latin typeface="Arial Narrow" panose="020B0606020202030204" pitchFamily="34" charset="0"/>
                <a:sym typeface="Arial Black"/>
              </a:rPr>
              <a:t>đề</a:t>
            </a:r>
            <a:r>
              <a:rPr lang="en-US" sz="1800" b="1" dirty="0">
                <a:solidFill>
                  <a:schemeClr val="accent2">
                    <a:lumMod val="10000"/>
                    <a:lumOff val="90000"/>
                  </a:schemeClr>
                </a:solidFill>
                <a:latin typeface="Arial Narrow" panose="020B0606020202030204" pitchFamily="34" charset="0"/>
                <a:sym typeface="Arial Black"/>
              </a:rPr>
              <a:t>: </a:t>
            </a:r>
            <a:r>
              <a:rPr lang="en-US" sz="1800" b="1" dirty="0">
                <a:solidFill>
                  <a:schemeClr val="accent2">
                    <a:lumMod val="10000"/>
                    <a:lumOff val="90000"/>
                  </a:schemeClr>
                </a:solidFill>
                <a:effectLst/>
                <a:latin typeface="Arial Narrow" panose="020B0606020202030204" pitchFamily="34" charset="0"/>
                <a:ea typeface="Calibri" panose="020F0502020204030204" pitchFamily="34" charset="0"/>
                <a:cs typeface="Times New Roman" panose="02020603050405020304" pitchFamily="18" charset="0"/>
              </a:rPr>
              <a:t>Real-Time Face Mask Detector With Webcam .</a:t>
            </a:r>
            <a:endParaRPr lang="en-US" sz="1800" dirty="0">
              <a:solidFill>
                <a:schemeClr val="accent2">
                  <a:lumMod val="10000"/>
                  <a:lumOff val="90000"/>
                </a:schemeClr>
              </a:solidFill>
              <a:effectLst/>
              <a:latin typeface="Arial Narrow" panose="020B0606020202030204" pitchFamily="34" charset="0"/>
              <a:ea typeface="Calibri" panose="020F0502020204030204" pitchFamily="34" charset="0"/>
              <a:cs typeface="Times New Roman" panose="02020603050405020304" pitchFamily="18" charset="0"/>
            </a:endParaRPr>
          </a:p>
          <a:p>
            <a:endParaRPr lang="vi-VN" sz="1800" b="1" dirty="0">
              <a:latin typeface="Arial Narrow" panose="020B060602020203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5" name="Google Shape;945;p67"/>
          <p:cNvSpPr txBox="1">
            <a:spLocks noGrp="1"/>
          </p:cNvSpPr>
          <p:nvPr>
            <p:ph type="title"/>
          </p:nvPr>
        </p:nvSpPr>
        <p:spPr>
          <a:xfrm>
            <a:off x="117575" y="686575"/>
            <a:ext cx="3588600" cy="176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Demo chương trình</a:t>
            </a:r>
            <a:endParaRPr/>
          </a:p>
        </p:txBody>
      </p:sp>
      <p:grpSp>
        <p:nvGrpSpPr>
          <p:cNvPr id="947" name="Google Shape;947;p67"/>
          <p:cNvGrpSpPr/>
          <p:nvPr/>
        </p:nvGrpSpPr>
        <p:grpSpPr>
          <a:xfrm>
            <a:off x="4224347" y="828499"/>
            <a:ext cx="4247918" cy="3486499"/>
            <a:chOff x="4346475" y="974007"/>
            <a:chExt cx="4196304" cy="3444136"/>
          </a:xfrm>
        </p:grpSpPr>
        <p:sp>
          <p:nvSpPr>
            <p:cNvPr id="948" name="Google Shape;948;p67"/>
            <p:cNvSpPr/>
            <p:nvPr/>
          </p:nvSpPr>
          <p:spPr>
            <a:xfrm>
              <a:off x="6014709" y="3844131"/>
              <a:ext cx="839100" cy="419400"/>
            </a:xfrm>
            <a:custGeom>
              <a:avLst/>
              <a:gdLst/>
              <a:ahLst/>
              <a:cxnLst/>
              <a:rect l="l" t="t" r="r" b="b"/>
              <a:pathLst>
                <a:path w="120000" h="120000" extrusionOk="0">
                  <a:moveTo>
                    <a:pt x="120000" y="120000"/>
                  </a:moveTo>
                  <a:lnTo>
                    <a:pt x="0" y="120000"/>
                  </a:lnTo>
                  <a:lnTo>
                    <a:pt x="9286" y="0"/>
                  </a:lnTo>
                  <a:lnTo>
                    <a:pt x="111441" y="0"/>
                  </a:lnTo>
                  <a:lnTo>
                    <a:pt x="120000" y="120000"/>
                  </a:lnTo>
                  <a:close/>
                </a:path>
              </a:pathLst>
            </a:custGeom>
            <a:solidFill>
              <a:srgbClr val="B7B7B7"/>
            </a:solidFill>
            <a:ln>
              <a:noFill/>
            </a:ln>
          </p:spPr>
          <p:txBody>
            <a:bodyPr spcFirstLastPara="1" wrap="square" lIns="91375" tIns="45675" rIns="91375" bIns="45675" anchor="t" anchorCtr="0">
              <a:noAutofit/>
            </a:bodyPr>
            <a:lstStyle/>
            <a:p>
              <a:pPr marL="0" marR="0" lvl="0" indent="0" algn="ctr" rtl="0">
                <a:spcBef>
                  <a:spcPts val="0"/>
                </a:spcBef>
                <a:spcAft>
                  <a:spcPts val="0"/>
                </a:spcAft>
                <a:buNone/>
              </a:pPr>
              <a:endParaRPr sz="1200" b="0" i="0" u="none" strike="noStrike" cap="none">
                <a:solidFill>
                  <a:srgbClr val="000000"/>
                </a:solidFill>
                <a:latin typeface="Arial"/>
                <a:ea typeface="Arial"/>
                <a:cs typeface="Arial"/>
                <a:sym typeface="Arial"/>
              </a:endParaRPr>
            </a:p>
          </p:txBody>
        </p:sp>
        <p:sp>
          <p:nvSpPr>
            <p:cNvPr id="949" name="Google Shape;949;p67"/>
            <p:cNvSpPr/>
            <p:nvPr/>
          </p:nvSpPr>
          <p:spPr>
            <a:xfrm>
              <a:off x="5947589" y="4418143"/>
              <a:ext cx="1258500" cy="0"/>
            </a:xfrm>
            <a:custGeom>
              <a:avLst/>
              <a:gdLst/>
              <a:ahLst/>
              <a:cxnLst/>
              <a:rect l="l" t="t" r="r" b="b"/>
              <a:pathLst>
                <a:path w="120000" h="120000" extrusionOk="0">
                  <a:moveTo>
                    <a:pt x="117823" y="120000"/>
                  </a:moveTo>
                  <a:cubicBezTo>
                    <a:pt x="1865" y="120000"/>
                    <a:pt x="1865" y="120000"/>
                    <a:pt x="1865" y="120000"/>
                  </a:cubicBezTo>
                  <a:cubicBezTo>
                    <a:pt x="777" y="120000"/>
                    <a:pt x="0" y="113750"/>
                    <a:pt x="0" y="105000"/>
                  </a:cubicBezTo>
                  <a:cubicBezTo>
                    <a:pt x="0" y="102500"/>
                    <a:pt x="0" y="100000"/>
                    <a:pt x="310" y="97500"/>
                  </a:cubicBezTo>
                  <a:cubicBezTo>
                    <a:pt x="7461" y="6250"/>
                    <a:pt x="7461" y="6250"/>
                    <a:pt x="7461" y="6250"/>
                  </a:cubicBezTo>
                  <a:cubicBezTo>
                    <a:pt x="7772" y="2500"/>
                    <a:pt x="8393" y="0"/>
                    <a:pt x="9015" y="0"/>
                  </a:cubicBezTo>
                  <a:cubicBezTo>
                    <a:pt x="111139" y="0"/>
                    <a:pt x="111139" y="0"/>
                    <a:pt x="111139" y="0"/>
                  </a:cubicBezTo>
                  <a:cubicBezTo>
                    <a:pt x="111761" y="0"/>
                    <a:pt x="112383" y="2500"/>
                    <a:pt x="112694" y="7500"/>
                  </a:cubicBezTo>
                  <a:cubicBezTo>
                    <a:pt x="119378" y="97500"/>
                    <a:pt x="119378" y="97500"/>
                    <a:pt x="119378" y="97500"/>
                  </a:cubicBezTo>
                  <a:cubicBezTo>
                    <a:pt x="120000" y="105000"/>
                    <a:pt x="119689" y="113750"/>
                    <a:pt x="118756" y="118750"/>
                  </a:cubicBezTo>
                  <a:cubicBezTo>
                    <a:pt x="118445" y="120000"/>
                    <a:pt x="118134" y="120000"/>
                    <a:pt x="117823" y="120000"/>
                  </a:cubicBezTo>
                  <a:close/>
                </a:path>
              </a:pathLst>
            </a:custGeom>
            <a:solidFill>
              <a:srgbClr val="BFBDC0"/>
            </a:solidFill>
            <a:ln>
              <a:noFill/>
            </a:ln>
          </p:spPr>
          <p:txBody>
            <a:bodyPr spcFirstLastPara="1" wrap="square" lIns="91375" tIns="45675" rIns="91375" bIns="45675" anchor="t" anchorCtr="0">
              <a:noAutofit/>
            </a:bodyPr>
            <a:lstStyle/>
            <a:p>
              <a:pPr marL="0" marR="0" lvl="0" indent="0" algn="ctr" rtl="0">
                <a:spcBef>
                  <a:spcPts val="0"/>
                </a:spcBef>
                <a:spcAft>
                  <a:spcPts val="0"/>
                </a:spcAft>
                <a:buNone/>
              </a:pPr>
              <a:endParaRPr sz="1200" b="0" i="0" u="none" strike="noStrike" cap="none">
                <a:solidFill>
                  <a:srgbClr val="000000"/>
                </a:solidFill>
                <a:latin typeface="Arial"/>
                <a:ea typeface="Arial"/>
                <a:cs typeface="Arial"/>
                <a:sym typeface="Arial"/>
              </a:endParaRPr>
            </a:p>
          </p:txBody>
        </p:sp>
        <p:sp>
          <p:nvSpPr>
            <p:cNvPr id="950" name="Google Shape;950;p67"/>
            <p:cNvSpPr/>
            <p:nvPr/>
          </p:nvSpPr>
          <p:spPr>
            <a:xfrm>
              <a:off x="4346475" y="974007"/>
              <a:ext cx="4194900" cy="2559600"/>
            </a:xfrm>
            <a:custGeom>
              <a:avLst/>
              <a:gdLst/>
              <a:ahLst/>
              <a:cxnLst/>
              <a:rect l="l" t="t" r="r" b="b"/>
              <a:pathLst>
                <a:path w="120000" h="120000" extrusionOk="0">
                  <a:moveTo>
                    <a:pt x="117764" y="0"/>
                  </a:moveTo>
                  <a:cubicBezTo>
                    <a:pt x="2157" y="0"/>
                    <a:pt x="2157" y="0"/>
                    <a:pt x="2157" y="0"/>
                  </a:cubicBezTo>
                  <a:cubicBezTo>
                    <a:pt x="963" y="0"/>
                    <a:pt x="0" y="1618"/>
                    <a:pt x="0" y="3485"/>
                  </a:cubicBezTo>
                  <a:cubicBezTo>
                    <a:pt x="0" y="3485"/>
                    <a:pt x="0" y="118879"/>
                    <a:pt x="0" y="120000"/>
                  </a:cubicBezTo>
                  <a:cubicBezTo>
                    <a:pt x="120000" y="120000"/>
                    <a:pt x="120000" y="120000"/>
                    <a:pt x="120000" y="120000"/>
                  </a:cubicBezTo>
                  <a:cubicBezTo>
                    <a:pt x="120000" y="118008"/>
                    <a:pt x="119922" y="3485"/>
                    <a:pt x="119922" y="3485"/>
                  </a:cubicBezTo>
                  <a:cubicBezTo>
                    <a:pt x="119922" y="1618"/>
                    <a:pt x="118959" y="0"/>
                    <a:pt x="117764" y="0"/>
                  </a:cubicBezTo>
                  <a:close/>
                </a:path>
              </a:pathLst>
            </a:custGeom>
            <a:solidFill>
              <a:srgbClr val="000000"/>
            </a:solidFill>
            <a:ln>
              <a:noFill/>
            </a:ln>
          </p:spPr>
          <p:txBody>
            <a:bodyPr spcFirstLastPara="1" wrap="square" lIns="91375" tIns="45675" rIns="91375" bIns="45675" anchor="t" anchorCtr="0">
              <a:noAutofit/>
            </a:bodyPr>
            <a:lstStyle/>
            <a:p>
              <a:pPr marL="0" marR="0" lvl="0" indent="0" algn="ctr" rtl="0">
                <a:spcBef>
                  <a:spcPts val="0"/>
                </a:spcBef>
                <a:spcAft>
                  <a:spcPts val="0"/>
                </a:spcAft>
                <a:buNone/>
              </a:pPr>
              <a:endParaRPr sz="1200" b="0" i="0" u="none" strike="noStrike" cap="none">
                <a:solidFill>
                  <a:srgbClr val="000000"/>
                </a:solidFill>
                <a:latin typeface="Arial"/>
                <a:ea typeface="Arial"/>
                <a:cs typeface="Arial"/>
                <a:sym typeface="Arial"/>
              </a:endParaRPr>
            </a:p>
          </p:txBody>
        </p:sp>
        <p:sp>
          <p:nvSpPr>
            <p:cNvPr id="951" name="Google Shape;951;p67"/>
            <p:cNvSpPr/>
            <p:nvPr/>
          </p:nvSpPr>
          <p:spPr>
            <a:xfrm>
              <a:off x="4347879" y="3533698"/>
              <a:ext cx="4194900" cy="419400"/>
            </a:xfrm>
            <a:custGeom>
              <a:avLst/>
              <a:gdLst/>
              <a:ahLst/>
              <a:cxnLst/>
              <a:rect l="l" t="t" r="r" b="b"/>
              <a:pathLst>
                <a:path w="120000" h="120000" extrusionOk="0">
                  <a:moveTo>
                    <a:pt x="117957" y="120000"/>
                  </a:moveTo>
                  <a:cubicBezTo>
                    <a:pt x="2157" y="120000"/>
                    <a:pt x="2157" y="120000"/>
                    <a:pt x="2157" y="120000"/>
                  </a:cubicBezTo>
                  <a:cubicBezTo>
                    <a:pt x="963" y="120000"/>
                    <a:pt x="0" y="107804"/>
                    <a:pt x="0" y="92682"/>
                  </a:cubicBezTo>
                  <a:cubicBezTo>
                    <a:pt x="0" y="92682"/>
                    <a:pt x="0" y="2926"/>
                    <a:pt x="0" y="0"/>
                  </a:cubicBezTo>
                  <a:cubicBezTo>
                    <a:pt x="120000" y="0"/>
                    <a:pt x="120000" y="0"/>
                    <a:pt x="120000" y="0"/>
                  </a:cubicBezTo>
                  <a:cubicBezTo>
                    <a:pt x="120000" y="1463"/>
                    <a:pt x="120000" y="92682"/>
                    <a:pt x="120000" y="92682"/>
                  </a:cubicBezTo>
                  <a:cubicBezTo>
                    <a:pt x="120000" y="107804"/>
                    <a:pt x="119152" y="120000"/>
                    <a:pt x="117957" y="120000"/>
                  </a:cubicBezTo>
                  <a:close/>
                </a:path>
              </a:pathLst>
            </a:custGeom>
            <a:solidFill>
              <a:srgbClr val="D9D9D9"/>
            </a:solidFill>
            <a:ln>
              <a:noFill/>
            </a:ln>
          </p:spPr>
          <p:txBody>
            <a:bodyPr spcFirstLastPara="1" wrap="square" lIns="91375" tIns="45675" rIns="91375" bIns="45675" anchor="t" anchorCtr="0">
              <a:noAutofit/>
            </a:bodyPr>
            <a:lstStyle/>
            <a:p>
              <a:pPr marL="0" marR="0" lvl="0" indent="0" algn="ctr" rtl="0">
                <a:spcBef>
                  <a:spcPts val="0"/>
                </a:spcBef>
                <a:spcAft>
                  <a:spcPts val="0"/>
                </a:spcAft>
                <a:buNone/>
              </a:pPr>
              <a:endParaRPr sz="1200" b="0" i="0" u="none" strike="noStrike" cap="none">
                <a:solidFill>
                  <a:srgbClr val="000000"/>
                </a:solidFill>
                <a:latin typeface="Arial"/>
                <a:ea typeface="Arial"/>
                <a:cs typeface="Arial"/>
                <a:sym typeface="Arial"/>
              </a:endParaRPr>
            </a:p>
          </p:txBody>
        </p:sp>
        <p:sp>
          <p:nvSpPr>
            <p:cNvPr id="952" name="Google Shape;952;p67"/>
            <p:cNvSpPr/>
            <p:nvPr/>
          </p:nvSpPr>
          <p:spPr>
            <a:xfrm>
              <a:off x="6410441" y="3711977"/>
              <a:ext cx="0" cy="0"/>
            </a:xfrm>
            <a:prstGeom prst="ellipse">
              <a:avLst/>
            </a:prstGeom>
            <a:solidFill>
              <a:srgbClr val="D5D3D7"/>
            </a:solidFill>
            <a:ln>
              <a:noFill/>
            </a:ln>
          </p:spPr>
          <p:txBody>
            <a:bodyPr spcFirstLastPara="1" wrap="square" lIns="91375" tIns="45675" rIns="91375" bIns="45675" anchor="t" anchorCtr="0">
              <a:noAutofit/>
            </a:bodyPr>
            <a:lstStyle/>
            <a:p>
              <a:pPr marL="0" marR="0" lvl="0" indent="0" algn="ctr" rtl="0">
                <a:spcBef>
                  <a:spcPts val="0"/>
                </a:spcBef>
                <a:spcAft>
                  <a:spcPts val="0"/>
                </a:spcAft>
                <a:buNone/>
              </a:pPr>
              <a:endParaRPr sz="1200" b="0" i="0" u="none" strike="noStrike" cap="none">
                <a:solidFill>
                  <a:srgbClr val="000000"/>
                </a:solidFill>
                <a:latin typeface="Arial"/>
                <a:ea typeface="Arial"/>
                <a:cs typeface="Arial"/>
                <a:sym typeface="Arial"/>
              </a:endParaRPr>
            </a:p>
          </p:txBody>
        </p:sp>
        <p:sp>
          <p:nvSpPr>
            <p:cNvPr id="953" name="Google Shape;953;p67"/>
            <p:cNvSpPr/>
            <p:nvPr/>
          </p:nvSpPr>
          <p:spPr>
            <a:xfrm>
              <a:off x="6449595" y="1059312"/>
              <a:ext cx="0" cy="0"/>
            </a:xfrm>
            <a:prstGeom prst="ellipse">
              <a:avLst/>
            </a:prstGeom>
            <a:solidFill>
              <a:srgbClr val="626263"/>
            </a:solidFill>
            <a:ln>
              <a:noFill/>
            </a:ln>
          </p:spPr>
          <p:txBody>
            <a:bodyPr spcFirstLastPara="1" wrap="square" lIns="91375" tIns="45675" rIns="91375" bIns="45675" anchor="t" anchorCtr="0">
              <a:noAutofit/>
            </a:bodyPr>
            <a:lstStyle/>
            <a:p>
              <a:pPr marL="0" marR="0" lvl="0" indent="0" algn="ctr" rtl="0">
                <a:spcBef>
                  <a:spcPts val="0"/>
                </a:spcBef>
                <a:spcAft>
                  <a:spcPts val="0"/>
                </a:spcAft>
                <a:buNone/>
              </a:pPr>
              <a:endParaRPr sz="1200" b="0" i="0" u="none" strike="noStrike" cap="none">
                <a:solidFill>
                  <a:srgbClr val="000000"/>
                </a:solidFill>
                <a:latin typeface="Arial"/>
                <a:ea typeface="Arial"/>
                <a:cs typeface="Arial"/>
                <a:sym typeface="Arial"/>
              </a:endParaRPr>
            </a:p>
          </p:txBody>
        </p:sp>
        <p:sp>
          <p:nvSpPr>
            <p:cNvPr id="954" name="Google Shape;954;p67"/>
            <p:cNvSpPr/>
            <p:nvPr/>
          </p:nvSpPr>
          <p:spPr>
            <a:xfrm>
              <a:off x="4462057" y="1097605"/>
              <a:ext cx="3944400" cy="2312400"/>
            </a:xfrm>
            <a:custGeom>
              <a:avLst/>
              <a:gdLst/>
              <a:ahLst/>
              <a:cxnLst/>
              <a:rect l="l" t="t" r="r" b="b"/>
              <a:pathLst>
                <a:path w="120000" h="120000" extrusionOk="0">
                  <a:moveTo>
                    <a:pt x="117764" y="0"/>
                  </a:moveTo>
                  <a:cubicBezTo>
                    <a:pt x="2157" y="0"/>
                    <a:pt x="2157" y="0"/>
                    <a:pt x="2157" y="0"/>
                  </a:cubicBezTo>
                  <a:cubicBezTo>
                    <a:pt x="963" y="0"/>
                    <a:pt x="0" y="1618"/>
                    <a:pt x="0" y="3485"/>
                  </a:cubicBezTo>
                  <a:cubicBezTo>
                    <a:pt x="0" y="3485"/>
                    <a:pt x="0" y="118879"/>
                    <a:pt x="0" y="120000"/>
                  </a:cubicBezTo>
                  <a:cubicBezTo>
                    <a:pt x="120000" y="120000"/>
                    <a:pt x="120000" y="120000"/>
                    <a:pt x="120000" y="120000"/>
                  </a:cubicBezTo>
                  <a:cubicBezTo>
                    <a:pt x="120000" y="118008"/>
                    <a:pt x="119922" y="3485"/>
                    <a:pt x="119922" y="3485"/>
                  </a:cubicBezTo>
                  <a:cubicBezTo>
                    <a:pt x="119922" y="1618"/>
                    <a:pt x="118959" y="0"/>
                    <a:pt x="117764" y="0"/>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00" tIns="45700" rIns="91400" bIns="45700" anchor="t" anchorCtr="0">
              <a:noAutofit/>
            </a:bodyPr>
            <a:lstStyle/>
            <a:p>
              <a:pPr marL="0" marR="0" lvl="0" indent="0" algn="l" rtl="0">
                <a:spcBef>
                  <a:spcPts val="0"/>
                </a:spcBef>
                <a:spcAft>
                  <a:spcPts val="0"/>
                </a:spcAft>
                <a:buNone/>
              </a:pPr>
              <a:endParaRPr sz="1100" b="0" i="0" u="none" strike="noStrike" cap="none">
                <a:solidFill>
                  <a:srgbClr val="000000"/>
                </a:solidFill>
                <a:latin typeface="Calibri"/>
                <a:ea typeface="Calibri"/>
                <a:cs typeface="Calibri"/>
                <a:sym typeface="Calibri"/>
              </a:endParaRPr>
            </a:p>
          </p:txBody>
        </p:sp>
        <p:pic>
          <p:nvPicPr>
            <p:cNvPr id="955" name="Google Shape;955;p67" descr="Outline-Browsers-Presentation.png"/>
            <p:cNvPicPr preferRelativeResize="0"/>
            <p:nvPr/>
          </p:nvPicPr>
          <p:blipFill>
            <a:blip r:embed="rId3">
              <a:alphaModFix/>
            </a:blip>
            <a:stretch>
              <a:fillRect/>
            </a:stretch>
          </p:blipFill>
          <p:spPr>
            <a:xfrm>
              <a:off x="4475425" y="1228925"/>
              <a:ext cx="3917650" cy="2135125"/>
            </a:xfrm>
            <a:prstGeom prst="rect">
              <a:avLst/>
            </a:prstGeom>
            <a:noFill/>
            <a:ln>
              <a:noFill/>
            </a:ln>
          </p:spPr>
        </p:pic>
        <p:sp>
          <p:nvSpPr>
            <p:cNvPr id="956" name="Google Shape;956;p67"/>
            <p:cNvSpPr txBox="1"/>
            <p:nvPr/>
          </p:nvSpPr>
          <p:spPr>
            <a:xfrm>
              <a:off x="5233675" y="1784025"/>
              <a:ext cx="2412300" cy="102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Open Sans"/>
                  <a:ea typeface="Open Sans"/>
                  <a:cs typeface="Open Sans"/>
                  <a:sym typeface="Open Sans"/>
                </a:rPr>
                <a:t>This is your App Demo</a:t>
              </a:r>
              <a:endParaRPr>
                <a:solidFill>
                  <a:srgbClr val="FFFFFF"/>
                </a:solidFill>
                <a:latin typeface="Open Sans"/>
                <a:ea typeface="Open Sans"/>
                <a:cs typeface="Open Sans"/>
                <a:sym typeface="Open Sans"/>
              </a:endParaRPr>
            </a:p>
          </p:txBody>
        </p:sp>
      </p:grpSp>
      <p:sp>
        <p:nvSpPr>
          <p:cNvPr id="967" name="Google Shape;967;p67"/>
          <p:cNvSpPr txBox="1"/>
          <p:nvPr/>
        </p:nvSpPr>
        <p:spPr>
          <a:xfrm>
            <a:off x="370625" y="3189185"/>
            <a:ext cx="3082500" cy="96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solidFill>
                <a:srgbClr val="FFFFFF"/>
              </a:solidFill>
              <a:latin typeface="Muli"/>
              <a:ea typeface="Muli"/>
              <a:cs typeface="Muli"/>
              <a:sym typeface="Muli"/>
            </a:endParaRPr>
          </a:p>
        </p:txBody>
      </p:sp>
      <p:grpSp>
        <p:nvGrpSpPr>
          <p:cNvPr id="968" name="Google Shape;968;p67"/>
          <p:cNvGrpSpPr/>
          <p:nvPr/>
        </p:nvGrpSpPr>
        <p:grpSpPr>
          <a:xfrm rot="5400000">
            <a:off x="8641234" y="411193"/>
            <a:ext cx="278152" cy="345818"/>
            <a:chOff x="0" y="46600"/>
            <a:chExt cx="3121800" cy="5004600"/>
          </a:xfrm>
        </p:grpSpPr>
        <p:sp>
          <p:nvSpPr>
            <p:cNvPr id="969" name="Google Shape;969;p67"/>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7"/>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71" name="Google Shape;971;p67"/>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3" name="Subtitle 2">
            <a:extLst>
              <a:ext uri="{FF2B5EF4-FFF2-40B4-BE49-F238E27FC236}">
                <a16:creationId xmlns:a16="http://schemas.microsoft.com/office/drawing/2014/main" id="{D9B90AB2-DCC7-43EF-90A8-29636F4AD26F}"/>
              </a:ext>
            </a:extLst>
          </p:cNvPr>
          <p:cNvSpPr>
            <a:spLocks noGrp="1"/>
          </p:cNvSpPr>
          <p:nvPr>
            <p:ph type="subTitle" idx="1"/>
          </p:nvPr>
        </p:nvSpPr>
        <p:spPr>
          <a:xfrm>
            <a:off x="672589" y="2398452"/>
            <a:ext cx="3082500" cy="723300"/>
          </a:xfrm>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75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75"/>
        <p:cNvGrpSpPr/>
        <p:nvPr/>
      </p:nvGrpSpPr>
      <p:grpSpPr>
        <a:xfrm>
          <a:off x="0" y="0"/>
          <a:ext cx="0" cy="0"/>
          <a:chOff x="0" y="0"/>
          <a:chExt cx="0" cy="0"/>
        </a:xfrm>
      </p:grpSpPr>
      <p:sp>
        <p:nvSpPr>
          <p:cNvPr id="876" name="Google Shape;876;p65"/>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Demo chương trình</a:t>
            </a:r>
            <a:endParaRPr b="1" dirty="0"/>
          </a:p>
        </p:txBody>
      </p:sp>
      <p:pic>
        <p:nvPicPr>
          <p:cNvPr id="878" name="Google Shape;878;p65" descr="MacBook-Pro-mockup.png"/>
          <p:cNvPicPr preferRelativeResize="0"/>
          <p:nvPr/>
        </p:nvPicPr>
        <p:blipFill rotWithShape="1">
          <a:blip r:embed="rId3">
            <a:alphaModFix/>
          </a:blip>
          <a:srcRect l="9213" t="5258" r="11156"/>
          <a:stretch/>
        </p:blipFill>
        <p:spPr>
          <a:xfrm>
            <a:off x="-122883" y="1300155"/>
            <a:ext cx="4412944" cy="3150108"/>
          </a:xfrm>
          <a:prstGeom prst="rect">
            <a:avLst/>
          </a:prstGeom>
          <a:noFill/>
          <a:ln>
            <a:noFill/>
          </a:ln>
        </p:spPr>
      </p:pic>
      <p:sp>
        <p:nvSpPr>
          <p:cNvPr id="880" name="Google Shape;880;p65"/>
          <p:cNvSpPr txBox="1"/>
          <p:nvPr/>
        </p:nvSpPr>
        <p:spPr>
          <a:xfrm>
            <a:off x="5276231" y="4280713"/>
            <a:ext cx="3424409" cy="34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dirty="0">
                <a:latin typeface="Muli"/>
                <a:ea typeface="Muli"/>
                <a:cs typeface="Muli"/>
                <a:sym typeface="Muli"/>
              </a:rPr>
              <a:t>Hình ảnh minh họa phát hiện được người đeo khẩu trang</a:t>
            </a:r>
            <a:endParaRPr sz="1300" b="1" dirty="0">
              <a:latin typeface="Muli"/>
              <a:ea typeface="Muli"/>
              <a:cs typeface="Muli"/>
              <a:sym typeface="Muli"/>
            </a:endParaRPr>
          </a:p>
        </p:txBody>
      </p:sp>
      <p:sp>
        <p:nvSpPr>
          <p:cNvPr id="882" name="Google Shape;882;p65"/>
          <p:cNvSpPr txBox="1"/>
          <p:nvPr/>
        </p:nvSpPr>
        <p:spPr>
          <a:xfrm>
            <a:off x="355317" y="4287437"/>
            <a:ext cx="3456543" cy="34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dirty="0">
                <a:latin typeface="Muli"/>
                <a:ea typeface="Muli"/>
                <a:cs typeface="Muli"/>
                <a:sym typeface="Muli"/>
              </a:rPr>
              <a:t>Hình ảnh minh họa phát hiện người không đeo khẩu trang</a:t>
            </a:r>
            <a:endParaRPr sz="1300" b="1" dirty="0">
              <a:latin typeface="Muli"/>
              <a:ea typeface="Muli"/>
              <a:cs typeface="Muli"/>
              <a:sym typeface="Muli"/>
            </a:endParaRPr>
          </a:p>
        </p:txBody>
      </p:sp>
      <p:grpSp>
        <p:nvGrpSpPr>
          <p:cNvPr id="899" name="Google Shape;899;p65"/>
          <p:cNvGrpSpPr/>
          <p:nvPr/>
        </p:nvGrpSpPr>
        <p:grpSpPr>
          <a:xfrm rot="5400000">
            <a:off x="8641234" y="411193"/>
            <a:ext cx="278152" cy="345818"/>
            <a:chOff x="0" y="46600"/>
            <a:chExt cx="3121800" cy="5004600"/>
          </a:xfrm>
        </p:grpSpPr>
        <p:sp>
          <p:nvSpPr>
            <p:cNvPr id="900" name="Google Shape;900;p6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02" name="Google Shape;902;p6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pic>
        <p:nvPicPr>
          <p:cNvPr id="31" name="Google Shape;878;p65" descr="MacBook-Pro-mockup.png">
            <a:extLst>
              <a:ext uri="{FF2B5EF4-FFF2-40B4-BE49-F238E27FC236}">
                <a16:creationId xmlns:a16="http://schemas.microsoft.com/office/drawing/2014/main" id="{E954BE08-ECE2-4EE7-8B80-C2A9ECBCFDA0}"/>
              </a:ext>
            </a:extLst>
          </p:cNvPr>
          <p:cNvPicPr preferRelativeResize="0"/>
          <p:nvPr/>
        </p:nvPicPr>
        <p:blipFill rotWithShape="1">
          <a:blip r:embed="rId3">
            <a:alphaModFix/>
          </a:blip>
          <a:srcRect l="9213" t="5258" r="11156"/>
          <a:stretch/>
        </p:blipFill>
        <p:spPr>
          <a:xfrm>
            <a:off x="4745327" y="1300155"/>
            <a:ext cx="4412944" cy="3150108"/>
          </a:xfrm>
          <a:prstGeom prst="rect">
            <a:avLst/>
          </a:prstGeom>
          <a:noFill/>
          <a:ln>
            <a:noFill/>
          </a:ln>
        </p:spPr>
      </p:pic>
      <p:pic>
        <p:nvPicPr>
          <p:cNvPr id="32" name="Picture 31">
            <a:extLst>
              <a:ext uri="{FF2B5EF4-FFF2-40B4-BE49-F238E27FC236}">
                <a16:creationId xmlns:a16="http://schemas.microsoft.com/office/drawing/2014/main" id="{72A890D2-330C-4EDC-95A1-DE6F547EF742}"/>
              </a:ext>
            </a:extLst>
          </p:cNvPr>
          <p:cNvPicPr/>
          <p:nvPr/>
        </p:nvPicPr>
        <p:blipFill rotWithShape="1">
          <a:blip r:embed="rId4"/>
          <a:srcRect l="18846" t="11168" r="26410" b="29800"/>
          <a:stretch/>
        </p:blipFill>
        <p:spPr bwMode="auto">
          <a:xfrm>
            <a:off x="541020" y="1685512"/>
            <a:ext cx="3200400" cy="2086851"/>
          </a:xfrm>
          <a:prstGeom prst="rect">
            <a:avLst/>
          </a:prstGeom>
          <a:ln>
            <a:noFill/>
          </a:ln>
          <a:extLst>
            <a:ext uri="{53640926-AAD7-44D8-BBD7-CCE9431645EC}">
              <a14:shadowObscured xmlns:a14="http://schemas.microsoft.com/office/drawing/2010/main"/>
            </a:ext>
          </a:extLst>
        </p:spPr>
      </p:pic>
      <p:pic>
        <p:nvPicPr>
          <p:cNvPr id="33" name="Picture 32">
            <a:extLst>
              <a:ext uri="{FF2B5EF4-FFF2-40B4-BE49-F238E27FC236}">
                <a16:creationId xmlns:a16="http://schemas.microsoft.com/office/drawing/2014/main" id="{91BA464D-1E4A-4968-BFCB-E9573B9FF346}"/>
              </a:ext>
            </a:extLst>
          </p:cNvPr>
          <p:cNvPicPr/>
          <p:nvPr/>
        </p:nvPicPr>
        <p:blipFill rotWithShape="1">
          <a:blip r:embed="rId5"/>
          <a:srcRect l="23589" t="13447" r="25641" b="27294"/>
          <a:stretch/>
        </p:blipFill>
        <p:spPr bwMode="auto">
          <a:xfrm>
            <a:off x="5387340" y="1685512"/>
            <a:ext cx="3215640" cy="2122864"/>
          </a:xfrm>
          <a:prstGeom prst="rect">
            <a:avLst/>
          </a:prstGeom>
          <a:ln>
            <a:noFill/>
          </a:ln>
          <a:extLst>
            <a:ext uri="{53640926-AAD7-44D8-BBD7-CCE9431645EC}">
              <a14:shadowObscured xmlns:a14="http://schemas.microsoft.com/office/drawing/2010/main"/>
            </a:ext>
          </a:extLst>
        </p:spPr>
      </p:pic>
    </p:spTree>
  </p:cSld>
  <p:clrMapOvr>
    <a:masterClrMapping/>
  </p:clrMapOvr>
  <mc:AlternateContent xmlns:mc="http://schemas.openxmlformats.org/markup-compatibility/2006" xmlns:p14="http://schemas.microsoft.com/office/powerpoint/2010/main">
    <mc:Choice Requires="p14">
      <p:transition spd="slow" p14:dur="175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78"/>
                                        </p:tgtEl>
                                        <p:attrNameLst>
                                          <p:attrName>style.visibility</p:attrName>
                                        </p:attrNameLst>
                                      </p:cBhvr>
                                      <p:to>
                                        <p:strVal val="visible"/>
                                      </p:to>
                                    </p:set>
                                    <p:anim calcmode="lin" valueType="num">
                                      <p:cBhvr additive="base">
                                        <p:cTn id="7" dur="500" fill="hold"/>
                                        <p:tgtEl>
                                          <p:spTgt spid="878"/>
                                        </p:tgtEl>
                                        <p:attrNameLst>
                                          <p:attrName>ppt_x</p:attrName>
                                        </p:attrNameLst>
                                      </p:cBhvr>
                                      <p:tavLst>
                                        <p:tav tm="0">
                                          <p:val>
                                            <p:strVal val="#ppt_x"/>
                                          </p:val>
                                        </p:tav>
                                        <p:tav tm="100000">
                                          <p:val>
                                            <p:strVal val="#ppt_x"/>
                                          </p:val>
                                        </p:tav>
                                      </p:tavLst>
                                    </p:anim>
                                    <p:anim calcmode="lin" valueType="num">
                                      <p:cBhvr additive="base">
                                        <p:cTn id="8" dur="500" fill="hold"/>
                                        <p:tgtEl>
                                          <p:spTgt spid="878"/>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1"/>
                                        </p:tgtEl>
                                        <p:attrNameLst>
                                          <p:attrName>style.visibility</p:attrName>
                                        </p:attrNameLst>
                                      </p:cBhvr>
                                      <p:to>
                                        <p:strVal val="visible"/>
                                      </p:to>
                                    </p:set>
                                    <p:anim calcmode="lin" valueType="num">
                                      <p:cBhvr additive="base">
                                        <p:cTn id="11" dur="500" fill="hold"/>
                                        <p:tgtEl>
                                          <p:spTgt spid="31"/>
                                        </p:tgtEl>
                                        <p:attrNameLst>
                                          <p:attrName>ppt_x</p:attrName>
                                        </p:attrNameLst>
                                      </p:cBhvr>
                                      <p:tavLst>
                                        <p:tav tm="0">
                                          <p:val>
                                            <p:strVal val="#ppt_x"/>
                                          </p:val>
                                        </p:tav>
                                        <p:tav tm="100000">
                                          <p:val>
                                            <p:strVal val="#ppt_x"/>
                                          </p:val>
                                        </p:tav>
                                      </p:tavLst>
                                    </p:anim>
                                    <p:anim calcmode="lin" valueType="num">
                                      <p:cBhvr additive="base">
                                        <p:cTn id="12"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barn(inVertical)">
                                      <p:cBhvr>
                                        <p:cTn id="17" dur="500"/>
                                        <p:tgtEl>
                                          <p:spTgt spid="32"/>
                                        </p:tgtEl>
                                      </p:cBhvr>
                                    </p:animEffect>
                                  </p:childTnLst>
                                </p:cTn>
                              </p:par>
                              <p:par>
                                <p:cTn id="18" presetID="16" presetClass="entr" presetSubtype="21" fill="hold" grpId="0" nodeType="withEffect">
                                  <p:stCondLst>
                                    <p:cond delay="0"/>
                                  </p:stCondLst>
                                  <p:childTnLst>
                                    <p:set>
                                      <p:cBhvr>
                                        <p:cTn id="19" dur="1" fill="hold">
                                          <p:stCondLst>
                                            <p:cond delay="0"/>
                                          </p:stCondLst>
                                        </p:cTn>
                                        <p:tgtEl>
                                          <p:spTgt spid="882"/>
                                        </p:tgtEl>
                                        <p:attrNameLst>
                                          <p:attrName>style.visibility</p:attrName>
                                        </p:attrNameLst>
                                      </p:cBhvr>
                                      <p:to>
                                        <p:strVal val="visible"/>
                                      </p:to>
                                    </p:set>
                                    <p:animEffect transition="in" filter="barn(inVertical)">
                                      <p:cBhvr>
                                        <p:cTn id="20" dur="500"/>
                                        <p:tgtEl>
                                          <p:spTgt spid="882"/>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nodeType="click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barn(inVertical)">
                                      <p:cBhvr>
                                        <p:cTn id="25" dur="500"/>
                                        <p:tgtEl>
                                          <p:spTgt spid="33"/>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880"/>
                                        </p:tgtEl>
                                        <p:attrNameLst>
                                          <p:attrName>style.visibility</p:attrName>
                                        </p:attrNameLst>
                                      </p:cBhvr>
                                      <p:to>
                                        <p:strVal val="visible"/>
                                      </p:to>
                                    </p:set>
                                    <p:animEffect transition="in" filter="barn(inVertical)">
                                      <p:cBhvr>
                                        <p:cTn id="28" dur="500"/>
                                        <p:tgtEl>
                                          <p:spTgt spid="8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0" grpId="0"/>
      <p:bldP spid="88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grpSp>
        <p:nvGrpSpPr>
          <p:cNvPr id="575" name="Google Shape;575;p56"/>
          <p:cNvGrpSpPr/>
          <p:nvPr/>
        </p:nvGrpSpPr>
        <p:grpSpPr>
          <a:xfrm>
            <a:off x="408590" y="2546863"/>
            <a:ext cx="8425349" cy="1409725"/>
            <a:chOff x="512851" y="2652925"/>
            <a:chExt cx="8425349" cy="1409725"/>
          </a:xfrm>
        </p:grpSpPr>
        <p:sp>
          <p:nvSpPr>
            <p:cNvPr id="576" name="Google Shape;576;p56"/>
            <p:cNvSpPr/>
            <p:nvPr/>
          </p:nvSpPr>
          <p:spPr>
            <a:xfrm rot="-5400000">
              <a:off x="787388" y="2388475"/>
              <a:ext cx="1389525" cy="1938600"/>
            </a:xfrm>
            <a:prstGeom prst="flowChartOffpageConnector">
              <a:avLst/>
            </a:prstGeom>
            <a:solidFill>
              <a:srgbClr val="595959">
                <a:alpha val="14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800">
                <a:latin typeface="Calibri"/>
                <a:ea typeface="Calibri"/>
                <a:cs typeface="Calibri"/>
                <a:sym typeface="Calibri"/>
              </a:endParaRPr>
            </a:p>
          </p:txBody>
        </p:sp>
        <p:sp>
          <p:nvSpPr>
            <p:cNvPr id="577" name="Google Shape;577;p56"/>
            <p:cNvSpPr/>
            <p:nvPr/>
          </p:nvSpPr>
          <p:spPr>
            <a:xfrm>
              <a:off x="6976049" y="2657700"/>
              <a:ext cx="1962150" cy="1400175"/>
            </a:xfrm>
            <a:custGeom>
              <a:avLst/>
              <a:gdLst/>
              <a:ahLst/>
              <a:cxnLst/>
              <a:rect l="l" t="t" r="r" b="b"/>
              <a:pathLst>
                <a:path w="78486" h="56007" extrusionOk="0">
                  <a:moveTo>
                    <a:pt x="0" y="56007"/>
                  </a:moveTo>
                  <a:lnTo>
                    <a:pt x="16383" y="27813"/>
                  </a:lnTo>
                  <a:lnTo>
                    <a:pt x="762" y="0"/>
                  </a:lnTo>
                  <a:lnTo>
                    <a:pt x="78486" y="0"/>
                  </a:lnTo>
                  <a:lnTo>
                    <a:pt x="78486" y="56007"/>
                  </a:lnTo>
                  <a:close/>
                </a:path>
              </a:pathLst>
            </a:custGeom>
            <a:solidFill>
              <a:srgbClr val="595959">
                <a:alpha val="14620"/>
              </a:srgbClr>
            </a:solidFill>
            <a:ln>
              <a:noFill/>
            </a:ln>
          </p:spPr>
        </p:sp>
        <p:sp>
          <p:nvSpPr>
            <p:cNvPr id="578" name="Google Shape;578;p56"/>
            <p:cNvSpPr/>
            <p:nvPr/>
          </p:nvSpPr>
          <p:spPr>
            <a:xfrm>
              <a:off x="2451449" y="2652925"/>
              <a:ext cx="2253550" cy="1409725"/>
            </a:xfrm>
            <a:custGeom>
              <a:avLst/>
              <a:gdLst/>
              <a:ahLst/>
              <a:cxnLst/>
              <a:rect l="l" t="t" r="r" b="b"/>
              <a:pathLst>
                <a:path w="90142" h="56389" extrusionOk="0">
                  <a:moveTo>
                    <a:pt x="0" y="0"/>
                  </a:moveTo>
                  <a:lnTo>
                    <a:pt x="73914" y="0"/>
                  </a:lnTo>
                  <a:lnTo>
                    <a:pt x="90142" y="28107"/>
                  </a:lnTo>
                  <a:lnTo>
                    <a:pt x="73813" y="56389"/>
                  </a:lnTo>
                  <a:lnTo>
                    <a:pt x="0" y="56389"/>
                  </a:lnTo>
                  <a:lnTo>
                    <a:pt x="16140" y="28434"/>
                  </a:lnTo>
                  <a:close/>
                </a:path>
              </a:pathLst>
            </a:custGeom>
            <a:solidFill>
              <a:srgbClr val="595959">
                <a:alpha val="14620"/>
              </a:srgbClr>
            </a:solidFill>
            <a:ln>
              <a:noFill/>
            </a:ln>
          </p:spPr>
        </p:sp>
        <p:sp>
          <p:nvSpPr>
            <p:cNvPr id="579" name="Google Shape;579;p56"/>
            <p:cNvSpPr/>
            <p:nvPr/>
          </p:nvSpPr>
          <p:spPr>
            <a:xfrm>
              <a:off x="4705000" y="2652925"/>
              <a:ext cx="2253550" cy="1409725"/>
            </a:xfrm>
            <a:custGeom>
              <a:avLst/>
              <a:gdLst/>
              <a:ahLst/>
              <a:cxnLst/>
              <a:rect l="l" t="t" r="r" b="b"/>
              <a:pathLst>
                <a:path w="90142" h="56389" extrusionOk="0">
                  <a:moveTo>
                    <a:pt x="0" y="0"/>
                  </a:moveTo>
                  <a:lnTo>
                    <a:pt x="73914" y="0"/>
                  </a:lnTo>
                  <a:lnTo>
                    <a:pt x="90142" y="28107"/>
                  </a:lnTo>
                  <a:lnTo>
                    <a:pt x="73813" y="56389"/>
                  </a:lnTo>
                  <a:lnTo>
                    <a:pt x="0" y="56389"/>
                  </a:lnTo>
                  <a:lnTo>
                    <a:pt x="16140" y="28434"/>
                  </a:lnTo>
                  <a:close/>
                </a:path>
              </a:pathLst>
            </a:custGeom>
            <a:solidFill>
              <a:srgbClr val="595959">
                <a:alpha val="14620"/>
              </a:srgbClr>
            </a:solidFill>
            <a:ln>
              <a:noFill/>
            </a:ln>
          </p:spPr>
        </p:sp>
      </p:grpSp>
      <p:sp>
        <p:nvSpPr>
          <p:cNvPr id="580" name="Google Shape;580;p56"/>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Nội dung nghiên cứu và tiến độ thực hiện </a:t>
            </a:r>
            <a:endParaRPr b="1" dirty="0"/>
          </a:p>
        </p:txBody>
      </p:sp>
      <p:sp>
        <p:nvSpPr>
          <p:cNvPr id="581" name="Google Shape;581;p56"/>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
        <p:nvSpPr>
          <p:cNvPr id="582" name="Google Shape;582;p56"/>
          <p:cNvSpPr/>
          <p:nvPr/>
        </p:nvSpPr>
        <p:spPr>
          <a:xfrm rot="-5400000">
            <a:off x="634988" y="2236075"/>
            <a:ext cx="1389525" cy="1938600"/>
          </a:xfrm>
          <a:prstGeom prst="flowChartOffpageConnector">
            <a:avLst/>
          </a:prstGeom>
          <a:solidFill>
            <a:srgbClr val="5E85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6"/>
          <p:cNvSpPr/>
          <p:nvPr/>
        </p:nvSpPr>
        <p:spPr>
          <a:xfrm>
            <a:off x="6823649" y="2505300"/>
            <a:ext cx="1962150" cy="1400175"/>
          </a:xfrm>
          <a:custGeom>
            <a:avLst/>
            <a:gdLst/>
            <a:ahLst/>
            <a:cxnLst/>
            <a:rect l="l" t="t" r="r" b="b"/>
            <a:pathLst>
              <a:path w="78486" h="56007" extrusionOk="0">
                <a:moveTo>
                  <a:pt x="0" y="56007"/>
                </a:moveTo>
                <a:lnTo>
                  <a:pt x="16383" y="27813"/>
                </a:lnTo>
                <a:lnTo>
                  <a:pt x="762" y="0"/>
                </a:lnTo>
                <a:lnTo>
                  <a:pt x="78486" y="0"/>
                </a:lnTo>
                <a:lnTo>
                  <a:pt x="78486" y="56007"/>
                </a:lnTo>
                <a:close/>
              </a:path>
            </a:pathLst>
          </a:custGeom>
          <a:solidFill>
            <a:srgbClr val="415C80"/>
          </a:solidFill>
          <a:ln>
            <a:noFill/>
          </a:ln>
        </p:spPr>
      </p:sp>
      <p:sp>
        <p:nvSpPr>
          <p:cNvPr id="584" name="Google Shape;584;p56"/>
          <p:cNvSpPr/>
          <p:nvPr/>
        </p:nvSpPr>
        <p:spPr>
          <a:xfrm>
            <a:off x="2299049" y="2500525"/>
            <a:ext cx="2253550" cy="1409725"/>
          </a:xfrm>
          <a:custGeom>
            <a:avLst/>
            <a:gdLst/>
            <a:ahLst/>
            <a:cxnLst/>
            <a:rect l="l" t="t" r="r" b="b"/>
            <a:pathLst>
              <a:path w="90142" h="56389" extrusionOk="0">
                <a:moveTo>
                  <a:pt x="0" y="0"/>
                </a:moveTo>
                <a:lnTo>
                  <a:pt x="73914" y="0"/>
                </a:lnTo>
                <a:lnTo>
                  <a:pt x="90142" y="28107"/>
                </a:lnTo>
                <a:lnTo>
                  <a:pt x="73813" y="56389"/>
                </a:lnTo>
                <a:lnTo>
                  <a:pt x="0" y="56389"/>
                </a:lnTo>
                <a:lnTo>
                  <a:pt x="16140" y="28434"/>
                </a:lnTo>
                <a:close/>
              </a:path>
            </a:pathLst>
          </a:custGeom>
          <a:solidFill>
            <a:srgbClr val="415C80"/>
          </a:solidFill>
          <a:ln>
            <a:noFill/>
          </a:ln>
        </p:spPr>
      </p:sp>
      <p:sp>
        <p:nvSpPr>
          <p:cNvPr id="585" name="Google Shape;585;p56"/>
          <p:cNvSpPr/>
          <p:nvPr/>
        </p:nvSpPr>
        <p:spPr>
          <a:xfrm>
            <a:off x="4552600" y="2500525"/>
            <a:ext cx="2253550" cy="1409725"/>
          </a:xfrm>
          <a:custGeom>
            <a:avLst/>
            <a:gdLst/>
            <a:ahLst/>
            <a:cxnLst/>
            <a:rect l="l" t="t" r="r" b="b"/>
            <a:pathLst>
              <a:path w="90142" h="56389" extrusionOk="0">
                <a:moveTo>
                  <a:pt x="0" y="0"/>
                </a:moveTo>
                <a:lnTo>
                  <a:pt x="73914" y="0"/>
                </a:lnTo>
                <a:lnTo>
                  <a:pt x="90142" y="28107"/>
                </a:lnTo>
                <a:lnTo>
                  <a:pt x="73813" y="56389"/>
                </a:lnTo>
                <a:lnTo>
                  <a:pt x="0" y="56389"/>
                </a:lnTo>
                <a:lnTo>
                  <a:pt x="16140" y="28434"/>
                </a:lnTo>
                <a:close/>
              </a:path>
            </a:pathLst>
          </a:custGeom>
          <a:solidFill>
            <a:srgbClr val="5E85B9"/>
          </a:solidFill>
          <a:ln>
            <a:noFill/>
          </a:ln>
        </p:spPr>
      </p:sp>
      <p:sp>
        <p:nvSpPr>
          <p:cNvPr id="587" name="Google Shape;587;p56"/>
          <p:cNvSpPr txBox="1"/>
          <p:nvPr/>
        </p:nvSpPr>
        <p:spPr>
          <a:xfrm>
            <a:off x="360450" y="1791413"/>
            <a:ext cx="1638300" cy="34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rgbClr val="434343"/>
                </a:solidFill>
                <a:latin typeface="Muli"/>
                <a:ea typeface="Muli"/>
                <a:cs typeface="Muli"/>
                <a:sym typeface="Muli"/>
              </a:rPr>
              <a:t>Thu thập tài liều, phân tích, đánh giá và xây dựng đề tài</a:t>
            </a:r>
            <a:endParaRPr sz="1200" dirty="0">
              <a:solidFill>
                <a:srgbClr val="434343"/>
              </a:solidFill>
              <a:latin typeface="Muli"/>
              <a:ea typeface="Muli"/>
              <a:cs typeface="Muli"/>
              <a:sym typeface="Muli"/>
            </a:endParaRPr>
          </a:p>
        </p:txBody>
      </p:sp>
      <p:sp>
        <p:nvSpPr>
          <p:cNvPr id="595" name="Google Shape;595;p56"/>
          <p:cNvSpPr txBox="1"/>
          <p:nvPr/>
        </p:nvSpPr>
        <p:spPr>
          <a:xfrm>
            <a:off x="567750" y="2922725"/>
            <a:ext cx="1265601"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rgbClr val="FFFFFF"/>
                </a:solidFill>
                <a:latin typeface="Muli"/>
                <a:ea typeface="Muli"/>
                <a:cs typeface="Muli"/>
                <a:sym typeface="Muli"/>
              </a:rPr>
              <a:t>10/2020 -12/2020</a:t>
            </a:r>
            <a:endParaRPr sz="2400" b="1" dirty="0">
              <a:solidFill>
                <a:srgbClr val="FFFFFF"/>
              </a:solidFill>
              <a:latin typeface="Muli"/>
              <a:ea typeface="Muli"/>
              <a:cs typeface="Muli"/>
              <a:sym typeface="Muli"/>
            </a:endParaRPr>
          </a:p>
        </p:txBody>
      </p:sp>
      <p:sp>
        <p:nvSpPr>
          <p:cNvPr id="596" name="Google Shape;596;p56"/>
          <p:cNvSpPr txBox="1"/>
          <p:nvPr/>
        </p:nvSpPr>
        <p:spPr>
          <a:xfrm>
            <a:off x="2824976" y="2922725"/>
            <a:ext cx="1267338"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rgbClr val="FFFFFF"/>
                </a:solidFill>
                <a:latin typeface="Muli"/>
                <a:ea typeface="Muli"/>
                <a:cs typeface="Muli"/>
                <a:sym typeface="Muli"/>
              </a:rPr>
              <a:t>10/2020 – 1/2021</a:t>
            </a:r>
            <a:endParaRPr sz="2400" b="1" dirty="0">
              <a:solidFill>
                <a:srgbClr val="FFFFFF"/>
              </a:solidFill>
              <a:latin typeface="Muli"/>
              <a:ea typeface="Muli"/>
              <a:cs typeface="Muli"/>
              <a:sym typeface="Muli"/>
            </a:endParaRPr>
          </a:p>
        </p:txBody>
      </p:sp>
      <p:sp>
        <p:nvSpPr>
          <p:cNvPr id="597" name="Google Shape;597;p56"/>
          <p:cNvSpPr txBox="1"/>
          <p:nvPr/>
        </p:nvSpPr>
        <p:spPr>
          <a:xfrm>
            <a:off x="5030385" y="2922725"/>
            <a:ext cx="126734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rgbClr val="FFFFFF"/>
                </a:solidFill>
                <a:latin typeface="Muli"/>
                <a:ea typeface="Muli"/>
                <a:cs typeface="Muli"/>
                <a:sym typeface="Muli"/>
              </a:rPr>
              <a:t>11/2020 – 8/2021</a:t>
            </a:r>
            <a:endParaRPr sz="2400" b="1" dirty="0">
              <a:solidFill>
                <a:srgbClr val="FFFFFF"/>
              </a:solidFill>
              <a:latin typeface="Muli"/>
              <a:ea typeface="Muli"/>
              <a:cs typeface="Muli"/>
              <a:sym typeface="Muli"/>
            </a:endParaRPr>
          </a:p>
        </p:txBody>
      </p:sp>
      <p:sp>
        <p:nvSpPr>
          <p:cNvPr id="598" name="Google Shape;598;p56"/>
          <p:cNvSpPr txBox="1"/>
          <p:nvPr/>
        </p:nvSpPr>
        <p:spPr>
          <a:xfrm>
            <a:off x="7430625" y="2922725"/>
            <a:ext cx="1304785"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rgbClr val="FFFFFF"/>
                </a:solidFill>
                <a:latin typeface="Muli"/>
                <a:ea typeface="Muli"/>
                <a:cs typeface="Muli"/>
                <a:sym typeface="Muli"/>
              </a:rPr>
              <a:t>9/2021 – 10/2021</a:t>
            </a:r>
            <a:endParaRPr sz="2400" b="1" dirty="0">
              <a:solidFill>
                <a:srgbClr val="FFFFFF"/>
              </a:solidFill>
              <a:latin typeface="Muli"/>
              <a:ea typeface="Muli"/>
              <a:cs typeface="Muli"/>
              <a:sym typeface="Muli"/>
            </a:endParaRPr>
          </a:p>
        </p:txBody>
      </p:sp>
      <p:grpSp>
        <p:nvGrpSpPr>
          <p:cNvPr id="602" name="Google Shape;602;p56"/>
          <p:cNvGrpSpPr/>
          <p:nvPr/>
        </p:nvGrpSpPr>
        <p:grpSpPr>
          <a:xfrm rot="5400000">
            <a:off x="8641234" y="411193"/>
            <a:ext cx="278152" cy="345818"/>
            <a:chOff x="0" y="46600"/>
            <a:chExt cx="3121800" cy="5004600"/>
          </a:xfrm>
        </p:grpSpPr>
        <p:sp>
          <p:nvSpPr>
            <p:cNvPr id="603" name="Google Shape;603;p56"/>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6"/>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05" name="Google Shape;605;p56"/>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33" name="Google Shape;587;p56">
            <a:extLst>
              <a:ext uri="{FF2B5EF4-FFF2-40B4-BE49-F238E27FC236}">
                <a16:creationId xmlns:a16="http://schemas.microsoft.com/office/drawing/2014/main" id="{BE9EBF7D-871E-46D0-840A-29EA90E9DBFE}"/>
              </a:ext>
            </a:extLst>
          </p:cNvPr>
          <p:cNvSpPr txBox="1"/>
          <p:nvPr/>
        </p:nvSpPr>
        <p:spPr>
          <a:xfrm>
            <a:off x="2421989" y="1768280"/>
            <a:ext cx="1638300" cy="34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rgbClr val="434343"/>
                </a:solidFill>
                <a:latin typeface="Muli"/>
                <a:ea typeface="Muli"/>
                <a:cs typeface="Muli"/>
                <a:sym typeface="Muli"/>
              </a:rPr>
              <a:t>Tìm hiểu các phương pháp về tiền xử lý dữ liệu</a:t>
            </a:r>
            <a:endParaRPr sz="1200" dirty="0">
              <a:solidFill>
                <a:srgbClr val="434343"/>
              </a:solidFill>
              <a:latin typeface="Muli"/>
              <a:ea typeface="Muli"/>
              <a:cs typeface="Muli"/>
              <a:sym typeface="Muli"/>
            </a:endParaRPr>
          </a:p>
        </p:txBody>
      </p:sp>
      <p:sp>
        <p:nvSpPr>
          <p:cNvPr id="34" name="Google Shape;587;p56">
            <a:extLst>
              <a:ext uri="{FF2B5EF4-FFF2-40B4-BE49-F238E27FC236}">
                <a16:creationId xmlns:a16="http://schemas.microsoft.com/office/drawing/2014/main" id="{B743FFDA-FE09-4D25-A4C6-4B9960109825}"/>
              </a:ext>
            </a:extLst>
          </p:cNvPr>
          <p:cNvSpPr txBox="1"/>
          <p:nvPr/>
        </p:nvSpPr>
        <p:spPr>
          <a:xfrm>
            <a:off x="4860225" y="1764475"/>
            <a:ext cx="1638300" cy="34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rgbClr val="434343"/>
                </a:solidFill>
                <a:latin typeface="Muli"/>
                <a:ea typeface="Muli"/>
                <a:cs typeface="Muli"/>
                <a:sym typeface="Muli"/>
              </a:rPr>
              <a:t>Xây dựng, đánh giá và chọn mô hình</a:t>
            </a:r>
            <a:endParaRPr sz="1200" dirty="0">
              <a:solidFill>
                <a:srgbClr val="434343"/>
              </a:solidFill>
              <a:latin typeface="Muli"/>
              <a:ea typeface="Muli"/>
              <a:cs typeface="Muli"/>
              <a:sym typeface="Muli"/>
            </a:endParaRPr>
          </a:p>
        </p:txBody>
      </p:sp>
      <p:sp>
        <p:nvSpPr>
          <p:cNvPr id="35" name="Google Shape;587;p56">
            <a:extLst>
              <a:ext uri="{FF2B5EF4-FFF2-40B4-BE49-F238E27FC236}">
                <a16:creationId xmlns:a16="http://schemas.microsoft.com/office/drawing/2014/main" id="{9385C908-35BB-45F9-9317-AA7417DD3501}"/>
              </a:ext>
            </a:extLst>
          </p:cNvPr>
          <p:cNvSpPr txBox="1"/>
          <p:nvPr/>
        </p:nvSpPr>
        <p:spPr>
          <a:xfrm>
            <a:off x="7142010" y="1831625"/>
            <a:ext cx="1638300" cy="34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rgbClr val="434343"/>
                </a:solidFill>
                <a:latin typeface="Muli"/>
                <a:ea typeface="Muli"/>
                <a:cs typeface="Muli"/>
                <a:sym typeface="Muli"/>
              </a:rPr>
              <a:t>Viết báo cáo tổng kết đề tài, đánh giá</a:t>
            </a:r>
            <a:endParaRPr sz="1200" dirty="0">
              <a:solidFill>
                <a:srgbClr val="434343"/>
              </a:solidFill>
              <a:latin typeface="Muli"/>
              <a:ea typeface="Muli"/>
              <a:cs typeface="Muli"/>
              <a:sym typeface="Muli"/>
            </a:endParaRPr>
          </a:p>
        </p:txBody>
      </p:sp>
      <p:sp>
        <p:nvSpPr>
          <p:cNvPr id="36" name="Google Shape;587;p56">
            <a:extLst>
              <a:ext uri="{FF2B5EF4-FFF2-40B4-BE49-F238E27FC236}">
                <a16:creationId xmlns:a16="http://schemas.microsoft.com/office/drawing/2014/main" id="{D008ECEB-BA82-4AC4-BFE5-726FE94B4E7D}"/>
              </a:ext>
            </a:extLst>
          </p:cNvPr>
          <p:cNvSpPr txBox="1"/>
          <p:nvPr/>
        </p:nvSpPr>
        <p:spPr>
          <a:xfrm>
            <a:off x="360450" y="3966651"/>
            <a:ext cx="1638300" cy="34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rgbClr val="434343"/>
                </a:solidFill>
                <a:latin typeface="Muli"/>
                <a:ea typeface="Muli"/>
                <a:cs typeface="Muli"/>
                <a:sym typeface="Muli"/>
              </a:rPr>
              <a:t>Báo cáo tổng quan về đề tài nghiên cứu</a:t>
            </a:r>
            <a:endParaRPr sz="1200" dirty="0">
              <a:solidFill>
                <a:srgbClr val="434343"/>
              </a:solidFill>
              <a:latin typeface="Muli"/>
              <a:ea typeface="Muli"/>
              <a:cs typeface="Muli"/>
              <a:sym typeface="Muli"/>
            </a:endParaRPr>
          </a:p>
        </p:txBody>
      </p:sp>
      <p:sp>
        <p:nvSpPr>
          <p:cNvPr id="37" name="Google Shape;587;p56">
            <a:extLst>
              <a:ext uri="{FF2B5EF4-FFF2-40B4-BE49-F238E27FC236}">
                <a16:creationId xmlns:a16="http://schemas.microsoft.com/office/drawing/2014/main" id="{487BD522-025F-4DC0-AB51-B963B8BEFA71}"/>
              </a:ext>
            </a:extLst>
          </p:cNvPr>
          <p:cNvSpPr txBox="1"/>
          <p:nvPr/>
        </p:nvSpPr>
        <p:spPr>
          <a:xfrm>
            <a:off x="2421989" y="3966651"/>
            <a:ext cx="1638300" cy="34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err="1">
                <a:solidFill>
                  <a:srgbClr val="434343"/>
                </a:solidFill>
                <a:latin typeface="Muli"/>
                <a:ea typeface="Muli"/>
                <a:cs typeface="Muli"/>
                <a:sym typeface="Muli"/>
              </a:rPr>
              <a:t>Báo</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cáo</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các</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phương</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pháp</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tiền</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xử</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lý</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dữ</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liệu</a:t>
            </a:r>
            <a:r>
              <a:rPr lang="en-US" sz="1200" dirty="0">
                <a:solidFill>
                  <a:srgbClr val="434343"/>
                </a:solidFill>
                <a:latin typeface="Muli"/>
                <a:ea typeface="Muli"/>
                <a:cs typeface="Muli"/>
                <a:sym typeface="Muli"/>
              </a:rPr>
              <a:t>  - </a:t>
            </a:r>
            <a:r>
              <a:rPr lang="en-US" sz="1200" dirty="0" err="1">
                <a:solidFill>
                  <a:srgbClr val="434343"/>
                </a:solidFill>
                <a:latin typeface="Muli"/>
                <a:ea typeface="Muli"/>
                <a:cs typeface="Muli"/>
                <a:sym typeface="Muli"/>
              </a:rPr>
              <a:t>cách</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sử</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dụng</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các</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thư</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viện</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sẵn</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có</a:t>
            </a:r>
            <a:endParaRPr sz="1200" dirty="0">
              <a:solidFill>
                <a:srgbClr val="434343"/>
              </a:solidFill>
              <a:latin typeface="Muli"/>
              <a:ea typeface="Muli"/>
              <a:cs typeface="Muli"/>
              <a:sym typeface="Muli"/>
            </a:endParaRPr>
          </a:p>
        </p:txBody>
      </p:sp>
      <p:sp>
        <p:nvSpPr>
          <p:cNvPr id="38" name="Google Shape;587;p56">
            <a:extLst>
              <a:ext uri="{FF2B5EF4-FFF2-40B4-BE49-F238E27FC236}">
                <a16:creationId xmlns:a16="http://schemas.microsoft.com/office/drawing/2014/main" id="{45FD94EF-B5EE-4551-862B-EB9E9AD0C4CE}"/>
              </a:ext>
            </a:extLst>
          </p:cNvPr>
          <p:cNvSpPr txBox="1"/>
          <p:nvPr/>
        </p:nvSpPr>
        <p:spPr>
          <a:xfrm>
            <a:off x="4679550" y="3955100"/>
            <a:ext cx="1638300" cy="34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err="1">
                <a:solidFill>
                  <a:srgbClr val="434343"/>
                </a:solidFill>
                <a:latin typeface="Muli"/>
                <a:ea typeface="Muli"/>
                <a:cs typeface="Muli"/>
                <a:sym typeface="Muli"/>
              </a:rPr>
              <a:t>Báo</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cáo</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đánh</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giá</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tối</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ưu</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và</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nhược</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điểm</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của</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mô</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hình</a:t>
            </a:r>
            <a:endParaRPr sz="1200" dirty="0">
              <a:solidFill>
                <a:srgbClr val="434343"/>
              </a:solidFill>
              <a:latin typeface="Muli"/>
              <a:ea typeface="Muli"/>
              <a:cs typeface="Muli"/>
              <a:sym typeface="Muli"/>
            </a:endParaRPr>
          </a:p>
        </p:txBody>
      </p:sp>
      <p:sp>
        <p:nvSpPr>
          <p:cNvPr id="39" name="Google Shape;587;p56">
            <a:extLst>
              <a:ext uri="{FF2B5EF4-FFF2-40B4-BE49-F238E27FC236}">
                <a16:creationId xmlns:a16="http://schemas.microsoft.com/office/drawing/2014/main" id="{59582F3F-02F5-4CC5-B777-CDBF173D41D5}"/>
              </a:ext>
            </a:extLst>
          </p:cNvPr>
          <p:cNvSpPr txBox="1"/>
          <p:nvPr/>
        </p:nvSpPr>
        <p:spPr>
          <a:xfrm>
            <a:off x="7142010" y="3925133"/>
            <a:ext cx="1638300" cy="34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err="1">
                <a:solidFill>
                  <a:srgbClr val="434343"/>
                </a:solidFill>
                <a:latin typeface="Muli"/>
                <a:ea typeface="Muli"/>
                <a:cs typeface="Muli"/>
                <a:sym typeface="Muli"/>
              </a:rPr>
              <a:t>Bản</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báo</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cáo</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tổng</a:t>
            </a:r>
            <a:r>
              <a:rPr lang="en-US" sz="1200" dirty="0">
                <a:solidFill>
                  <a:srgbClr val="434343"/>
                </a:solidFill>
                <a:latin typeface="Muli"/>
                <a:ea typeface="Muli"/>
                <a:cs typeface="Muli"/>
                <a:sym typeface="Muli"/>
              </a:rPr>
              <a:t> </a:t>
            </a:r>
            <a:r>
              <a:rPr lang="en-US" sz="1200" dirty="0" err="1">
                <a:solidFill>
                  <a:srgbClr val="434343"/>
                </a:solidFill>
                <a:latin typeface="Muli"/>
                <a:ea typeface="Muli"/>
                <a:cs typeface="Muli"/>
                <a:sym typeface="Muli"/>
              </a:rPr>
              <a:t>kết</a:t>
            </a:r>
            <a:endParaRPr sz="1200" dirty="0">
              <a:solidFill>
                <a:srgbClr val="434343"/>
              </a:solidFill>
              <a:latin typeface="Muli"/>
              <a:ea typeface="Muli"/>
              <a:cs typeface="Muli"/>
              <a:sym typeface="Muli"/>
            </a:endParaRPr>
          </a:p>
        </p:txBody>
      </p:sp>
    </p:spTree>
  </p:cSld>
  <p:clrMapOvr>
    <a:masterClrMapping/>
  </p:clrMapOvr>
  <mc:AlternateContent xmlns:mc="http://schemas.openxmlformats.org/markup-compatibility/2006" xmlns:p14="http://schemas.microsoft.com/office/powerpoint/2010/main">
    <mc:Choice Requires="p14">
      <p:transition spd="slow" p14:dur="175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82"/>
                                        </p:tgtEl>
                                        <p:attrNameLst>
                                          <p:attrName>style.visibility</p:attrName>
                                        </p:attrNameLst>
                                      </p:cBhvr>
                                      <p:to>
                                        <p:strVal val="visible"/>
                                      </p:to>
                                    </p:set>
                                    <p:anim calcmode="lin" valueType="num">
                                      <p:cBhvr additive="base">
                                        <p:cTn id="7" dur="500" fill="hold"/>
                                        <p:tgtEl>
                                          <p:spTgt spid="582"/>
                                        </p:tgtEl>
                                        <p:attrNameLst>
                                          <p:attrName>ppt_x</p:attrName>
                                        </p:attrNameLst>
                                      </p:cBhvr>
                                      <p:tavLst>
                                        <p:tav tm="0">
                                          <p:val>
                                            <p:strVal val="#ppt_x"/>
                                          </p:val>
                                        </p:tav>
                                        <p:tav tm="100000">
                                          <p:val>
                                            <p:strVal val="#ppt_x"/>
                                          </p:val>
                                        </p:tav>
                                      </p:tavLst>
                                    </p:anim>
                                    <p:anim calcmode="lin" valueType="num">
                                      <p:cBhvr additive="base">
                                        <p:cTn id="8" dur="500" fill="hold"/>
                                        <p:tgtEl>
                                          <p:spTgt spid="58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83"/>
                                        </p:tgtEl>
                                        <p:attrNameLst>
                                          <p:attrName>style.visibility</p:attrName>
                                        </p:attrNameLst>
                                      </p:cBhvr>
                                      <p:to>
                                        <p:strVal val="visible"/>
                                      </p:to>
                                    </p:set>
                                    <p:anim calcmode="lin" valueType="num">
                                      <p:cBhvr additive="base">
                                        <p:cTn id="11" dur="500" fill="hold"/>
                                        <p:tgtEl>
                                          <p:spTgt spid="583"/>
                                        </p:tgtEl>
                                        <p:attrNameLst>
                                          <p:attrName>ppt_x</p:attrName>
                                        </p:attrNameLst>
                                      </p:cBhvr>
                                      <p:tavLst>
                                        <p:tav tm="0">
                                          <p:val>
                                            <p:strVal val="#ppt_x"/>
                                          </p:val>
                                        </p:tav>
                                        <p:tav tm="100000">
                                          <p:val>
                                            <p:strVal val="#ppt_x"/>
                                          </p:val>
                                        </p:tav>
                                      </p:tavLst>
                                    </p:anim>
                                    <p:anim calcmode="lin" valueType="num">
                                      <p:cBhvr additive="base">
                                        <p:cTn id="12" dur="500" fill="hold"/>
                                        <p:tgtEl>
                                          <p:spTgt spid="58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595"/>
                                        </p:tgtEl>
                                        <p:attrNameLst>
                                          <p:attrName>style.visibility</p:attrName>
                                        </p:attrNameLst>
                                      </p:cBhvr>
                                      <p:to>
                                        <p:strVal val="visible"/>
                                      </p:to>
                                    </p:set>
                                    <p:anim calcmode="lin" valueType="num">
                                      <p:cBhvr additive="base">
                                        <p:cTn id="15" dur="500" fill="hold"/>
                                        <p:tgtEl>
                                          <p:spTgt spid="595"/>
                                        </p:tgtEl>
                                        <p:attrNameLst>
                                          <p:attrName>ppt_x</p:attrName>
                                        </p:attrNameLst>
                                      </p:cBhvr>
                                      <p:tavLst>
                                        <p:tav tm="0">
                                          <p:val>
                                            <p:strVal val="#ppt_x"/>
                                          </p:val>
                                        </p:tav>
                                        <p:tav tm="100000">
                                          <p:val>
                                            <p:strVal val="#ppt_x"/>
                                          </p:val>
                                        </p:tav>
                                      </p:tavLst>
                                    </p:anim>
                                    <p:anim calcmode="lin" valueType="num">
                                      <p:cBhvr additive="base">
                                        <p:cTn id="16" dur="500" fill="hold"/>
                                        <p:tgtEl>
                                          <p:spTgt spid="59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98"/>
                                        </p:tgtEl>
                                        <p:attrNameLst>
                                          <p:attrName>style.visibility</p:attrName>
                                        </p:attrNameLst>
                                      </p:cBhvr>
                                      <p:to>
                                        <p:strVal val="visible"/>
                                      </p:to>
                                    </p:set>
                                    <p:anim calcmode="lin" valueType="num">
                                      <p:cBhvr additive="base">
                                        <p:cTn id="19" dur="500" fill="hold"/>
                                        <p:tgtEl>
                                          <p:spTgt spid="598"/>
                                        </p:tgtEl>
                                        <p:attrNameLst>
                                          <p:attrName>ppt_x</p:attrName>
                                        </p:attrNameLst>
                                      </p:cBhvr>
                                      <p:tavLst>
                                        <p:tav tm="0">
                                          <p:val>
                                            <p:strVal val="#ppt_x"/>
                                          </p:val>
                                        </p:tav>
                                        <p:tav tm="100000">
                                          <p:val>
                                            <p:strVal val="#ppt_x"/>
                                          </p:val>
                                        </p:tav>
                                      </p:tavLst>
                                    </p:anim>
                                    <p:anim calcmode="lin" valueType="num">
                                      <p:cBhvr additive="base">
                                        <p:cTn id="20" dur="500" fill="hold"/>
                                        <p:tgtEl>
                                          <p:spTgt spid="598"/>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596"/>
                                        </p:tgtEl>
                                        <p:attrNameLst>
                                          <p:attrName>style.visibility</p:attrName>
                                        </p:attrNameLst>
                                      </p:cBhvr>
                                      <p:to>
                                        <p:strVal val="visible"/>
                                      </p:to>
                                    </p:set>
                                    <p:anim calcmode="lin" valueType="num">
                                      <p:cBhvr additive="base">
                                        <p:cTn id="23" dur="500" fill="hold"/>
                                        <p:tgtEl>
                                          <p:spTgt spid="596"/>
                                        </p:tgtEl>
                                        <p:attrNameLst>
                                          <p:attrName>ppt_x</p:attrName>
                                        </p:attrNameLst>
                                      </p:cBhvr>
                                      <p:tavLst>
                                        <p:tav tm="0">
                                          <p:val>
                                            <p:strVal val="#ppt_x"/>
                                          </p:val>
                                        </p:tav>
                                        <p:tav tm="100000">
                                          <p:val>
                                            <p:strVal val="#ppt_x"/>
                                          </p:val>
                                        </p:tav>
                                      </p:tavLst>
                                    </p:anim>
                                    <p:anim calcmode="lin" valueType="num">
                                      <p:cBhvr additive="base">
                                        <p:cTn id="24" dur="500" fill="hold"/>
                                        <p:tgtEl>
                                          <p:spTgt spid="596"/>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584"/>
                                        </p:tgtEl>
                                        <p:attrNameLst>
                                          <p:attrName>style.visibility</p:attrName>
                                        </p:attrNameLst>
                                      </p:cBhvr>
                                      <p:to>
                                        <p:strVal val="visible"/>
                                      </p:to>
                                    </p:set>
                                    <p:anim calcmode="lin" valueType="num">
                                      <p:cBhvr additive="base">
                                        <p:cTn id="27" dur="500" fill="hold"/>
                                        <p:tgtEl>
                                          <p:spTgt spid="584"/>
                                        </p:tgtEl>
                                        <p:attrNameLst>
                                          <p:attrName>ppt_x</p:attrName>
                                        </p:attrNameLst>
                                      </p:cBhvr>
                                      <p:tavLst>
                                        <p:tav tm="0">
                                          <p:val>
                                            <p:strVal val="#ppt_x"/>
                                          </p:val>
                                        </p:tav>
                                        <p:tav tm="100000">
                                          <p:val>
                                            <p:strVal val="#ppt_x"/>
                                          </p:val>
                                        </p:tav>
                                      </p:tavLst>
                                    </p:anim>
                                    <p:anim calcmode="lin" valueType="num">
                                      <p:cBhvr additive="base">
                                        <p:cTn id="28" dur="500" fill="hold"/>
                                        <p:tgtEl>
                                          <p:spTgt spid="584"/>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597"/>
                                        </p:tgtEl>
                                        <p:attrNameLst>
                                          <p:attrName>style.visibility</p:attrName>
                                        </p:attrNameLst>
                                      </p:cBhvr>
                                      <p:to>
                                        <p:strVal val="visible"/>
                                      </p:to>
                                    </p:set>
                                    <p:anim calcmode="lin" valueType="num">
                                      <p:cBhvr additive="base">
                                        <p:cTn id="31" dur="500" fill="hold"/>
                                        <p:tgtEl>
                                          <p:spTgt spid="597"/>
                                        </p:tgtEl>
                                        <p:attrNameLst>
                                          <p:attrName>ppt_x</p:attrName>
                                        </p:attrNameLst>
                                      </p:cBhvr>
                                      <p:tavLst>
                                        <p:tav tm="0">
                                          <p:val>
                                            <p:strVal val="#ppt_x"/>
                                          </p:val>
                                        </p:tav>
                                        <p:tav tm="100000">
                                          <p:val>
                                            <p:strVal val="#ppt_x"/>
                                          </p:val>
                                        </p:tav>
                                      </p:tavLst>
                                    </p:anim>
                                    <p:anim calcmode="lin" valueType="num">
                                      <p:cBhvr additive="base">
                                        <p:cTn id="32" dur="500" fill="hold"/>
                                        <p:tgtEl>
                                          <p:spTgt spid="597"/>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585"/>
                                        </p:tgtEl>
                                        <p:attrNameLst>
                                          <p:attrName>style.visibility</p:attrName>
                                        </p:attrNameLst>
                                      </p:cBhvr>
                                      <p:to>
                                        <p:strVal val="visible"/>
                                      </p:to>
                                    </p:set>
                                    <p:anim calcmode="lin" valueType="num">
                                      <p:cBhvr additive="base">
                                        <p:cTn id="35" dur="500" fill="hold"/>
                                        <p:tgtEl>
                                          <p:spTgt spid="585"/>
                                        </p:tgtEl>
                                        <p:attrNameLst>
                                          <p:attrName>ppt_x</p:attrName>
                                        </p:attrNameLst>
                                      </p:cBhvr>
                                      <p:tavLst>
                                        <p:tav tm="0">
                                          <p:val>
                                            <p:strVal val="#ppt_x"/>
                                          </p:val>
                                        </p:tav>
                                        <p:tav tm="100000">
                                          <p:val>
                                            <p:strVal val="#ppt_x"/>
                                          </p:val>
                                        </p:tav>
                                      </p:tavLst>
                                    </p:anim>
                                    <p:anim calcmode="lin" valueType="num">
                                      <p:cBhvr additive="base">
                                        <p:cTn id="36" dur="500" fill="hold"/>
                                        <p:tgtEl>
                                          <p:spTgt spid="585"/>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36"/>
                                        </p:tgtEl>
                                        <p:attrNameLst>
                                          <p:attrName>style.visibility</p:attrName>
                                        </p:attrNameLst>
                                      </p:cBhvr>
                                      <p:to>
                                        <p:strVal val="visible"/>
                                      </p:to>
                                    </p:set>
                                    <p:animEffect transition="in" filter="fade">
                                      <p:cBhvr>
                                        <p:cTn id="41" dur="1000"/>
                                        <p:tgtEl>
                                          <p:spTgt spid="36"/>
                                        </p:tgtEl>
                                      </p:cBhvr>
                                    </p:animEffect>
                                    <p:anim calcmode="lin" valueType="num">
                                      <p:cBhvr>
                                        <p:cTn id="42" dur="1000" fill="hold"/>
                                        <p:tgtEl>
                                          <p:spTgt spid="36"/>
                                        </p:tgtEl>
                                        <p:attrNameLst>
                                          <p:attrName>ppt_x</p:attrName>
                                        </p:attrNameLst>
                                      </p:cBhvr>
                                      <p:tavLst>
                                        <p:tav tm="0">
                                          <p:val>
                                            <p:strVal val="#ppt_x"/>
                                          </p:val>
                                        </p:tav>
                                        <p:tav tm="100000">
                                          <p:val>
                                            <p:strVal val="#ppt_x"/>
                                          </p:val>
                                        </p:tav>
                                      </p:tavLst>
                                    </p:anim>
                                    <p:anim calcmode="lin" valueType="num">
                                      <p:cBhvr>
                                        <p:cTn id="43" dur="1000" fill="hold"/>
                                        <p:tgtEl>
                                          <p:spTgt spid="36"/>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587"/>
                                        </p:tgtEl>
                                        <p:attrNameLst>
                                          <p:attrName>style.visibility</p:attrName>
                                        </p:attrNameLst>
                                      </p:cBhvr>
                                      <p:to>
                                        <p:strVal val="visible"/>
                                      </p:to>
                                    </p:set>
                                    <p:animEffect transition="in" filter="fade">
                                      <p:cBhvr>
                                        <p:cTn id="46" dur="1000"/>
                                        <p:tgtEl>
                                          <p:spTgt spid="587"/>
                                        </p:tgtEl>
                                      </p:cBhvr>
                                    </p:animEffect>
                                    <p:anim calcmode="lin" valueType="num">
                                      <p:cBhvr>
                                        <p:cTn id="47" dur="1000" fill="hold"/>
                                        <p:tgtEl>
                                          <p:spTgt spid="587"/>
                                        </p:tgtEl>
                                        <p:attrNameLst>
                                          <p:attrName>ppt_x</p:attrName>
                                        </p:attrNameLst>
                                      </p:cBhvr>
                                      <p:tavLst>
                                        <p:tav tm="0">
                                          <p:val>
                                            <p:strVal val="#ppt_x"/>
                                          </p:val>
                                        </p:tav>
                                        <p:tav tm="100000">
                                          <p:val>
                                            <p:strVal val="#ppt_x"/>
                                          </p:val>
                                        </p:tav>
                                      </p:tavLst>
                                    </p:anim>
                                    <p:anim calcmode="lin" valueType="num">
                                      <p:cBhvr>
                                        <p:cTn id="48" dur="1000" fill="hold"/>
                                        <p:tgtEl>
                                          <p:spTgt spid="587"/>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grpId="0" nodeType="clickEffect">
                                  <p:stCondLst>
                                    <p:cond delay="0"/>
                                  </p:stCondLst>
                                  <p:childTnLst>
                                    <p:set>
                                      <p:cBhvr>
                                        <p:cTn id="52" dur="1" fill="hold">
                                          <p:stCondLst>
                                            <p:cond delay="0"/>
                                          </p:stCondLst>
                                        </p:cTn>
                                        <p:tgtEl>
                                          <p:spTgt spid="33"/>
                                        </p:tgtEl>
                                        <p:attrNameLst>
                                          <p:attrName>style.visibility</p:attrName>
                                        </p:attrNameLst>
                                      </p:cBhvr>
                                      <p:to>
                                        <p:strVal val="visible"/>
                                      </p:to>
                                    </p:set>
                                    <p:animEffect transition="in" filter="fade">
                                      <p:cBhvr>
                                        <p:cTn id="53" dur="1000"/>
                                        <p:tgtEl>
                                          <p:spTgt spid="33"/>
                                        </p:tgtEl>
                                      </p:cBhvr>
                                    </p:animEffect>
                                    <p:anim calcmode="lin" valueType="num">
                                      <p:cBhvr>
                                        <p:cTn id="54" dur="1000" fill="hold"/>
                                        <p:tgtEl>
                                          <p:spTgt spid="33"/>
                                        </p:tgtEl>
                                        <p:attrNameLst>
                                          <p:attrName>ppt_x</p:attrName>
                                        </p:attrNameLst>
                                      </p:cBhvr>
                                      <p:tavLst>
                                        <p:tav tm="0">
                                          <p:val>
                                            <p:strVal val="#ppt_x"/>
                                          </p:val>
                                        </p:tav>
                                        <p:tav tm="100000">
                                          <p:val>
                                            <p:strVal val="#ppt_x"/>
                                          </p:val>
                                        </p:tav>
                                      </p:tavLst>
                                    </p:anim>
                                    <p:anim calcmode="lin" valueType="num">
                                      <p:cBhvr>
                                        <p:cTn id="55" dur="1000" fill="hold"/>
                                        <p:tgtEl>
                                          <p:spTgt spid="33"/>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37"/>
                                        </p:tgtEl>
                                        <p:attrNameLst>
                                          <p:attrName>style.visibility</p:attrName>
                                        </p:attrNameLst>
                                      </p:cBhvr>
                                      <p:to>
                                        <p:strVal val="visible"/>
                                      </p:to>
                                    </p:set>
                                    <p:animEffect transition="in" filter="fade">
                                      <p:cBhvr>
                                        <p:cTn id="58" dur="1000"/>
                                        <p:tgtEl>
                                          <p:spTgt spid="37"/>
                                        </p:tgtEl>
                                      </p:cBhvr>
                                    </p:animEffect>
                                    <p:anim calcmode="lin" valueType="num">
                                      <p:cBhvr>
                                        <p:cTn id="59" dur="1000" fill="hold"/>
                                        <p:tgtEl>
                                          <p:spTgt spid="37"/>
                                        </p:tgtEl>
                                        <p:attrNameLst>
                                          <p:attrName>ppt_x</p:attrName>
                                        </p:attrNameLst>
                                      </p:cBhvr>
                                      <p:tavLst>
                                        <p:tav tm="0">
                                          <p:val>
                                            <p:strVal val="#ppt_x"/>
                                          </p:val>
                                        </p:tav>
                                        <p:tav tm="100000">
                                          <p:val>
                                            <p:strVal val="#ppt_x"/>
                                          </p:val>
                                        </p:tav>
                                      </p:tavLst>
                                    </p:anim>
                                    <p:anim calcmode="lin" valueType="num">
                                      <p:cBhvr>
                                        <p:cTn id="60"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42" presetClass="entr" presetSubtype="0" fill="hold" grpId="0" nodeType="clickEffect">
                                  <p:stCondLst>
                                    <p:cond delay="0"/>
                                  </p:stCondLst>
                                  <p:childTnLst>
                                    <p:set>
                                      <p:cBhvr>
                                        <p:cTn id="64" dur="1" fill="hold">
                                          <p:stCondLst>
                                            <p:cond delay="0"/>
                                          </p:stCondLst>
                                        </p:cTn>
                                        <p:tgtEl>
                                          <p:spTgt spid="34"/>
                                        </p:tgtEl>
                                        <p:attrNameLst>
                                          <p:attrName>style.visibility</p:attrName>
                                        </p:attrNameLst>
                                      </p:cBhvr>
                                      <p:to>
                                        <p:strVal val="visible"/>
                                      </p:to>
                                    </p:set>
                                    <p:animEffect transition="in" filter="fade">
                                      <p:cBhvr>
                                        <p:cTn id="65" dur="1000"/>
                                        <p:tgtEl>
                                          <p:spTgt spid="34"/>
                                        </p:tgtEl>
                                      </p:cBhvr>
                                    </p:animEffect>
                                    <p:anim calcmode="lin" valueType="num">
                                      <p:cBhvr>
                                        <p:cTn id="66" dur="1000" fill="hold"/>
                                        <p:tgtEl>
                                          <p:spTgt spid="34"/>
                                        </p:tgtEl>
                                        <p:attrNameLst>
                                          <p:attrName>ppt_x</p:attrName>
                                        </p:attrNameLst>
                                      </p:cBhvr>
                                      <p:tavLst>
                                        <p:tav tm="0">
                                          <p:val>
                                            <p:strVal val="#ppt_x"/>
                                          </p:val>
                                        </p:tav>
                                        <p:tav tm="100000">
                                          <p:val>
                                            <p:strVal val="#ppt_x"/>
                                          </p:val>
                                        </p:tav>
                                      </p:tavLst>
                                    </p:anim>
                                    <p:anim calcmode="lin" valueType="num">
                                      <p:cBhvr>
                                        <p:cTn id="67" dur="1000" fill="hold"/>
                                        <p:tgtEl>
                                          <p:spTgt spid="34"/>
                                        </p:tgtEl>
                                        <p:attrNameLst>
                                          <p:attrName>ppt_y</p:attrName>
                                        </p:attrNameLst>
                                      </p:cBhvr>
                                      <p:tavLst>
                                        <p:tav tm="0">
                                          <p:val>
                                            <p:strVal val="#ppt_y+.1"/>
                                          </p:val>
                                        </p:tav>
                                        <p:tav tm="100000">
                                          <p:val>
                                            <p:strVal val="#ppt_y"/>
                                          </p:val>
                                        </p:tav>
                                      </p:tavLst>
                                    </p:anim>
                                  </p:childTnLst>
                                </p:cTn>
                              </p:par>
                              <p:par>
                                <p:cTn id="68" presetID="42" presetClass="entr" presetSubtype="0" fill="hold" grpId="0" nodeType="withEffect">
                                  <p:stCondLst>
                                    <p:cond delay="0"/>
                                  </p:stCondLst>
                                  <p:childTnLst>
                                    <p:set>
                                      <p:cBhvr>
                                        <p:cTn id="69" dur="1" fill="hold">
                                          <p:stCondLst>
                                            <p:cond delay="0"/>
                                          </p:stCondLst>
                                        </p:cTn>
                                        <p:tgtEl>
                                          <p:spTgt spid="38"/>
                                        </p:tgtEl>
                                        <p:attrNameLst>
                                          <p:attrName>style.visibility</p:attrName>
                                        </p:attrNameLst>
                                      </p:cBhvr>
                                      <p:to>
                                        <p:strVal val="visible"/>
                                      </p:to>
                                    </p:set>
                                    <p:animEffect transition="in" filter="fade">
                                      <p:cBhvr>
                                        <p:cTn id="70" dur="1000"/>
                                        <p:tgtEl>
                                          <p:spTgt spid="38"/>
                                        </p:tgtEl>
                                      </p:cBhvr>
                                    </p:animEffect>
                                    <p:anim calcmode="lin" valueType="num">
                                      <p:cBhvr>
                                        <p:cTn id="71" dur="1000" fill="hold"/>
                                        <p:tgtEl>
                                          <p:spTgt spid="38"/>
                                        </p:tgtEl>
                                        <p:attrNameLst>
                                          <p:attrName>ppt_x</p:attrName>
                                        </p:attrNameLst>
                                      </p:cBhvr>
                                      <p:tavLst>
                                        <p:tav tm="0">
                                          <p:val>
                                            <p:strVal val="#ppt_x"/>
                                          </p:val>
                                        </p:tav>
                                        <p:tav tm="100000">
                                          <p:val>
                                            <p:strVal val="#ppt_x"/>
                                          </p:val>
                                        </p:tav>
                                      </p:tavLst>
                                    </p:anim>
                                    <p:anim calcmode="lin" valueType="num">
                                      <p:cBhvr>
                                        <p:cTn id="72"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2" presetClass="entr" presetSubtype="0" fill="hold" grpId="0" nodeType="clickEffect">
                                  <p:stCondLst>
                                    <p:cond delay="0"/>
                                  </p:stCondLst>
                                  <p:childTnLst>
                                    <p:set>
                                      <p:cBhvr>
                                        <p:cTn id="76" dur="1" fill="hold">
                                          <p:stCondLst>
                                            <p:cond delay="0"/>
                                          </p:stCondLst>
                                        </p:cTn>
                                        <p:tgtEl>
                                          <p:spTgt spid="35"/>
                                        </p:tgtEl>
                                        <p:attrNameLst>
                                          <p:attrName>style.visibility</p:attrName>
                                        </p:attrNameLst>
                                      </p:cBhvr>
                                      <p:to>
                                        <p:strVal val="visible"/>
                                      </p:to>
                                    </p:set>
                                    <p:animEffect transition="in" filter="fade">
                                      <p:cBhvr>
                                        <p:cTn id="77" dur="1000"/>
                                        <p:tgtEl>
                                          <p:spTgt spid="35"/>
                                        </p:tgtEl>
                                      </p:cBhvr>
                                    </p:animEffect>
                                    <p:anim calcmode="lin" valueType="num">
                                      <p:cBhvr>
                                        <p:cTn id="78" dur="1000" fill="hold"/>
                                        <p:tgtEl>
                                          <p:spTgt spid="35"/>
                                        </p:tgtEl>
                                        <p:attrNameLst>
                                          <p:attrName>ppt_x</p:attrName>
                                        </p:attrNameLst>
                                      </p:cBhvr>
                                      <p:tavLst>
                                        <p:tav tm="0">
                                          <p:val>
                                            <p:strVal val="#ppt_x"/>
                                          </p:val>
                                        </p:tav>
                                        <p:tav tm="100000">
                                          <p:val>
                                            <p:strVal val="#ppt_x"/>
                                          </p:val>
                                        </p:tav>
                                      </p:tavLst>
                                    </p:anim>
                                    <p:anim calcmode="lin" valueType="num">
                                      <p:cBhvr>
                                        <p:cTn id="79" dur="1000" fill="hold"/>
                                        <p:tgtEl>
                                          <p:spTgt spid="35"/>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39"/>
                                        </p:tgtEl>
                                        <p:attrNameLst>
                                          <p:attrName>style.visibility</p:attrName>
                                        </p:attrNameLst>
                                      </p:cBhvr>
                                      <p:to>
                                        <p:strVal val="visible"/>
                                      </p:to>
                                    </p:set>
                                    <p:animEffect transition="in" filter="fade">
                                      <p:cBhvr>
                                        <p:cTn id="82" dur="1000"/>
                                        <p:tgtEl>
                                          <p:spTgt spid="39"/>
                                        </p:tgtEl>
                                      </p:cBhvr>
                                    </p:animEffect>
                                    <p:anim calcmode="lin" valueType="num">
                                      <p:cBhvr>
                                        <p:cTn id="83" dur="1000" fill="hold"/>
                                        <p:tgtEl>
                                          <p:spTgt spid="39"/>
                                        </p:tgtEl>
                                        <p:attrNameLst>
                                          <p:attrName>ppt_x</p:attrName>
                                        </p:attrNameLst>
                                      </p:cBhvr>
                                      <p:tavLst>
                                        <p:tav tm="0">
                                          <p:val>
                                            <p:strVal val="#ppt_x"/>
                                          </p:val>
                                        </p:tav>
                                        <p:tav tm="100000">
                                          <p:val>
                                            <p:strVal val="#ppt_x"/>
                                          </p:val>
                                        </p:tav>
                                      </p:tavLst>
                                    </p:anim>
                                    <p:anim calcmode="lin" valueType="num">
                                      <p:cBhvr>
                                        <p:cTn id="84"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2" grpId="0" animBg="1"/>
      <p:bldP spid="587" grpId="0"/>
      <p:bldP spid="595" grpId="0"/>
      <p:bldP spid="596" grpId="0"/>
      <p:bldP spid="597" grpId="0"/>
      <p:bldP spid="598" grpId="0"/>
      <p:bldP spid="33" grpId="0"/>
      <p:bldP spid="34" grpId="0"/>
      <p:bldP spid="35" grpId="0"/>
      <p:bldP spid="36" grpId="0"/>
      <p:bldP spid="37" grpId="0"/>
      <p:bldP spid="38" grpId="0"/>
      <p:bldP spid="3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sp>
        <p:nvSpPr>
          <p:cNvPr id="610" name="Google Shape;610;p57"/>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t>Kinh</a:t>
            </a:r>
            <a:r>
              <a:rPr lang="en-US" b="1" dirty="0"/>
              <a:t> </a:t>
            </a:r>
            <a:r>
              <a:rPr lang="en-US" b="1" dirty="0" err="1"/>
              <a:t>phí</a:t>
            </a:r>
            <a:r>
              <a:rPr lang="en-US" b="1" dirty="0"/>
              <a:t> </a:t>
            </a:r>
            <a:r>
              <a:rPr lang="en-US" b="1" dirty="0" err="1"/>
              <a:t>thực</a:t>
            </a:r>
            <a:r>
              <a:rPr lang="en-US" b="1" dirty="0"/>
              <a:t> </a:t>
            </a:r>
            <a:r>
              <a:rPr lang="en-US" b="1" dirty="0" err="1"/>
              <a:t>hiện</a:t>
            </a:r>
            <a:r>
              <a:rPr lang="en-US" b="1" dirty="0"/>
              <a:t> </a:t>
            </a:r>
            <a:r>
              <a:rPr lang="en-US" b="1" dirty="0" err="1"/>
              <a:t>và</a:t>
            </a:r>
            <a:r>
              <a:rPr lang="en-US" b="1" dirty="0"/>
              <a:t> </a:t>
            </a:r>
            <a:r>
              <a:rPr lang="en-US" b="1" dirty="0" err="1"/>
              <a:t>nguồn</a:t>
            </a:r>
            <a:r>
              <a:rPr lang="en-US" b="1" dirty="0"/>
              <a:t> </a:t>
            </a:r>
            <a:r>
              <a:rPr lang="en-US" b="1" dirty="0" err="1"/>
              <a:t>kinh</a:t>
            </a:r>
            <a:r>
              <a:rPr lang="en-US" b="1" dirty="0"/>
              <a:t> </a:t>
            </a:r>
            <a:r>
              <a:rPr lang="en-US" b="1" dirty="0" err="1"/>
              <a:t>phí</a:t>
            </a:r>
            <a:endParaRPr b="1" dirty="0"/>
          </a:p>
        </p:txBody>
      </p:sp>
      <p:sp>
        <p:nvSpPr>
          <p:cNvPr id="611" name="Google Shape;611;p57"/>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latin typeface="Muli"/>
                <a:ea typeface="Muli"/>
                <a:cs typeface="Muli"/>
                <a:sym typeface="Muli"/>
              </a:rPr>
              <a:t>Tổng kinh phí: 18.000.000 đồng (Mười tám triệu đồng)</a:t>
            </a:r>
            <a:endParaRPr dirty="0"/>
          </a:p>
        </p:txBody>
      </p:sp>
      <p:grpSp>
        <p:nvGrpSpPr>
          <p:cNvPr id="613" name="Google Shape;613;p57"/>
          <p:cNvGrpSpPr/>
          <p:nvPr/>
        </p:nvGrpSpPr>
        <p:grpSpPr>
          <a:xfrm rot="5400000">
            <a:off x="8641234" y="411193"/>
            <a:ext cx="278152" cy="345818"/>
            <a:chOff x="0" y="46600"/>
            <a:chExt cx="3121800" cy="5004600"/>
          </a:xfrm>
        </p:grpSpPr>
        <p:sp>
          <p:nvSpPr>
            <p:cNvPr id="614" name="Google Shape;614;p57"/>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7"/>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16" name="Google Shape;616;p57"/>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aphicFrame>
        <p:nvGraphicFramePr>
          <p:cNvPr id="2" name="Table 1">
            <a:extLst>
              <a:ext uri="{FF2B5EF4-FFF2-40B4-BE49-F238E27FC236}">
                <a16:creationId xmlns:a16="http://schemas.microsoft.com/office/drawing/2014/main" id="{4950695A-39DD-4BC9-B830-29CF681B5CAE}"/>
              </a:ext>
            </a:extLst>
          </p:cNvPr>
          <p:cNvGraphicFramePr>
            <a:graphicFrameLocks noGrp="1"/>
          </p:cNvGraphicFramePr>
          <p:nvPr>
            <p:extLst>
              <p:ext uri="{D42A27DB-BD31-4B8C-83A1-F6EECF244321}">
                <p14:modId xmlns:p14="http://schemas.microsoft.com/office/powerpoint/2010/main" val="990424179"/>
              </p:ext>
            </p:extLst>
          </p:nvPr>
        </p:nvGraphicFramePr>
        <p:xfrm>
          <a:off x="311150" y="1335125"/>
          <a:ext cx="8519333" cy="828040"/>
        </p:xfrm>
        <a:graphic>
          <a:graphicData uri="http://schemas.openxmlformats.org/drawingml/2006/table">
            <a:tbl>
              <a:tblPr firstRow="1" bandRow="1">
                <a:tableStyleId>{7DF18680-E054-41AD-8BC1-D1AEF772440D}</a:tableStyleId>
              </a:tblPr>
              <a:tblGrid>
                <a:gridCol w="5392916">
                  <a:extLst>
                    <a:ext uri="{9D8B030D-6E8A-4147-A177-3AD203B41FA5}">
                      <a16:colId xmlns:a16="http://schemas.microsoft.com/office/drawing/2014/main" val="4036781578"/>
                    </a:ext>
                  </a:extLst>
                </a:gridCol>
                <a:gridCol w="3126417">
                  <a:extLst>
                    <a:ext uri="{9D8B030D-6E8A-4147-A177-3AD203B41FA5}">
                      <a16:colId xmlns:a16="http://schemas.microsoft.com/office/drawing/2014/main" val="3395527993"/>
                    </a:ext>
                  </a:extLst>
                </a:gridCol>
              </a:tblGrid>
              <a:tr h="370840">
                <a:tc>
                  <a:txBody>
                    <a:bodyPr/>
                    <a:lstStyle/>
                    <a:p>
                      <a:r>
                        <a:rPr lang="en-US" sz="1200" b="1" u="none" strike="noStrike" cap="none" dirty="0">
                          <a:solidFill>
                            <a:schemeClr val="tx1"/>
                          </a:solidFill>
                          <a:effectLst/>
                          <a:sym typeface="Arial"/>
                        </a:rPr>
                        <a:t>Chi </a:t>
                      </a:r>
                      <a:r>
                        <a:rPr lang="en-US" sz="1200" b="1" u="none" strike="noStrike" cap="none" dirty="0" err="1">
                          <a:solidFill>
                            <a:schemeClr val="tx1"/>
                          </a:solidFill>
                          <a:effectLst/>
                          <a:sym typeface="Arial"/>
                        </a:rPr>
                        <a:t>văn</a:t>
                      </a:r>
                      <a:r>
                        <a:rPr lang="en-US" sz="1200" b="1" u="none" strike="noStrike" cap="none" dirty="0">
                          <a:solidFill>
                            <a:schemeClr val="tx1"/>
                          </a:solidFill>
                          <a:effectLst/>
                          <a:sym typeface="Arial"/>
                        </a:rPr>
                        <a:t> </a:t>
                      </a:r>
                      <a:r>
                        <a:rPr lang="en-US" sz="1200" b="1" u="none" strike="noStrike" cap="none" dirty="0" err="1">
                          <a:solidFill>
                            <a:schemeClr val="tx1"/>
                          </a:solidFill>
                          <a:effectLst/>
                          <a:sym typeface="Arial"/>
                        </a:rPr>
                        <a:t>phòng</a:t>
                      </a:r>
                      <a:r>
                        <a:rPr lang="en-US" sz="1200" b="1" u="none" strike="noStrike" cap="none" dirty="0">
                          <a:solidFill>
                            <a:schemeClr val="tx1"/>
                          </a:solidFill>
                          <a:effectLst/>
                          <a:sym typeface="Arial"/>
                        </a:rPr>
                        <a:t> </a:t>
                      </a:r>
                      <a:r>
                        <a:rPr lang="en-US" sz="1200" b="1" u="none" strike="noStrike" cap="none" dirty="0" err="1">
                          <a:solidFill>
                            <a:schemeClr val="tx1"/>
                          </a:solidFill>
                          <a:effectLst/>
                          <a:sym typeface="Arial"/>
                        </a:rPr>
                        <a:t>phẩm</a:t>
                      </a:r>
                      <a:r>
                        <a:rPr lang="en-US" sz="1200" b="1" u="none" strike="noStrike" cap="none" dirty="0">
                          <a:solidFill>
                            <a:schemeClr val="tx1"/>
                          </a:solidFill>
                          <a:effectLst/>
                          <a:sym typeface="Arial"/>
                        </a:rPr>
                        <a:t>, in </a:t>
                      </a:r>
                      <a:r>
                        <a:rPr lang="en-US" sz="1200" b="1" u="none" strike="noStrike" cap="none" dirty="0" err="1">
                          <a:solidFill>
                            <a:schemeClr val="tx1"/>
                          </a:solidFill>
                          <a:effectLst/>
                          <a:sym typeface="Arial"/>
                        </a:rPr>
                        <a:t>ấn</a:t>
                      </a:r>
                      <a:r>
                        <a:rPr lang="en-US" sz="1200" b="1" u="none" strike="noStrike" cap="none" dirty="0">
                          <a:solidFill>
                            <a:schemeClr val="tx1"/>
                          </a:solidFill>
                          <a:effectLst/>
                          <a:sym typeface="Arial"/>
                        </a:rPr>
                        <a:t>, </a:t>
                      </a:r>
                      <a:r>
                        <a:rPr lang="en-US" sz="1200" b="1" u="none" strike="noStrike" cap="none" dirty="0" err="1">
                          <a:solidFill>
                            <a:schemeClr val="tx1"/>
                          </a:solidFill>
                          <a:effectLst/>
                          <a:sym typeface="Arial"/>
                        </a:rPr>
                        <a:t>dịch</a:t>
                      </a:r>
                      <a:r>
                        <a:rPr lang="en-US" sz="1200" b="1" u="none" strike="noStrike" cap="none" dirty="0">
                          <a:solidFill>
                            <a:schemeClr val="tx1"/>
                          </a:solidFill>
                          <a:effectLst/>
                          <a:sym typeface="Arial"/>
                        </a:rPr>
                        <a:t> </a:t>
                      </a:r>
                      <a:r>
                        <a:rPr lang="en-US" sz="1200" b="1" u="none" strike="noStrike" cap="none" dirty="0" err="1">
                          <a:solidFill>
                            <a:schemeClr val="tx1"/>
                          </a:solidFill>
                          <a:effectLst/>
                          <a:sym typeface="Arial"/>
                        </a:rPr>
                        <a:t>tài</a:t>
                      </a:r>
                      <a:r>
                        <a:rPr lang="en-US" sz="1200" b="1" u="none" strike="noStrike" cap="none" dirty="0">
                          <a:solidFill>
                            <a:schemeClr val="tx1"/>
                          </a:solidFill>
                          <a:effectLst/>
                          <a:sym typeface="Arial"/>
                        </a:rPr>
                        <a:t> </a:t>
                      </a:r>
                      <a:r>
                        <a:rPr lang="en-US" sz="1200" b="1" u="none" strike="noStrike" cap="none" dirty="0" err="1">
                          <a:solidFill>
                            <a:schemeClr val="tx1"/>
                          </a:solidFill>
                          <a:effectLst/>
                          <a:sym typeface="Arial"/>
                        </a:rPr>
                        <a:t>liệu</a:t>
                      </a:r>
                      <a:endParaRPr lang="en-US" sz="1200" dirty="0">
                        <a:solidFill>
                          <a:schemeClr val="tx1"/>
                        </a:solidFill>
                      </a:endParaRPr>
                    </a:p>
                  </a:txBody>
                  <a:tcPr/>
                </a:tc>
                <a:tc>
                  <a:txBody>
                    <a:bodyPr/>
                    <a:lstStyle/>
                    <a:p>
                      <a:pPr algn="r"/>
                      <a:r>
                        <a:rPr lang="en-US" sz="1200" b="1" u="none" strike="noStrike" cap="none" dirty="0">
                          <a:solidFill>
                            <a:schemeClr val="tx1"/>
                          </a:solidFill>
                          <a:effectLst/>
                          <a:sym typeface="Arial"/>
                        </a:rPr>
                        <a:t>92.000</a:t>
                      </a:r>
                      <a:endParaRPr lang="en-US" sz="1200" dirty="0">
                        <a:solidFill>
                          <a:schemeClr val="tx1"/>
                        </a:solidFill>
                      </a:endParaRPr>
                    </a:p>
                  </a:txBody>
                  <a:tcPr/>
                </a:tc>
                <a:extLst>
                  <a:ext uri="{0D108BD9-81ED-4DB2-BD59-A6C34878D82A}">
                    <a16:rowId xmlns:a16="http://schemas.microsoft.com/office/drawing/2014/main" val="686570518"/>
                  </a:ext>
                </a:extLst>
              </a:tr>
              <a:tr h="370840">
                <a:tc>
                  <a:txBody>
                    <a:bodyPr/>
                    <a:lstStyle/>
                    <a:p>
                      <a:r>
                        <a:rPr lang="en-US" sz="1200" b="1" u="none" strike="noStrike" cap="none" dirty="0">
                          <a:solidFill>
                            <a:schemeClr val="dk1"/>
                          </a:solidFill>
                          <a:effectLst/>
                          <a:sym typeface="Arial"/>
                        </a:rPr>
                        <a:t>Chi </a:t>
                      </a:r>
                      <a:r>
                        <a:rPr lang="en-US" sz="1200" b="1" u="none" strike="noStrike" cap="none" dirty="0" err="1">
                          <a:solidFill>
                            <a:schemeClr val="dk1"/>
                          </a:solidFill>
                          <a:effectLst/>
                          <a:sym typeface="Arial"/>
                        </a:rPr>
                        <a:t>công</a:t>
                      </a:r>
                      <a:r>
                        <a:rPr lang="en-US" sz="1200" b="1" u="none" strike="noStrike" cap="none" dirty="0">
                          <a:solidFill>
                            <a:schemeClr val="dk1"/>
                          </a:solidFill>
                          <a:effectLst/>
                          <a:sym typeface="Arial"/>
                        </a:rPr>
                        <a:t> lao </a:t>
                      </a:r>
                      <a:r>
                        <a:rPr lang="en-US" sz="1200" b="1" u="none" strike="noStrike" cap="none" dirty="0" err="1">
                          <a:solidFill>
                            <a:schemeClr val="dk1"/>
                          </a:solidFill>
                          <a:effectLst/>
                          <a:sym typeface="Arial"/>
                        </a:rPr>
                        <a:t>động</a:t>
                      </a:r>
                      <a:r>
                        <a:rPr lang="en-US" sz="1200" b="1" u="none" strike="noStrike" cap="none" dirty="0">
                          <a:solidFill>
                            <a:schemeClr val="dk1"/>
                          </a:solidFill>
                          <a:effectLst/>
                          <a:sym typeface="Arial"/>
                        </a:rPr>
                        <a:t> </a:t>
                      </a:r>
                      <a:r>
                        <a:rPr lang="en-US" sz="1200" b="1" u="none" strike="noStrike" cap="none" dirty="0" err="1">
                          <a:solidFill>
                            <a:schemeClr val="dk1"/>
                          </a:solidFill>
                          <a:effectLst/>
                          <a:sym typeface="Arial"/>
                        </a:rPr>
                        <a:t>của</a:t>
                      </a:r>
                      <a:r>
                        <a:rPr lang="en-US" sz="1200" b="1" u="none" strike="noStrike" cap="none" dirty="0">
                          <a:solidFill>
                            <a:schemeClr val="dk1"/>
                          </a:solidFill>
                          <a:effectLst/>
                          <a:sym typeface="Arial"/>
                        </a:rPr>
                        <a:t> </a:t>
                      </a:r>
                      <a:r>
                        <a:rPr lang="en-US" sz="1200" b="1" u="none" strike="noStrike" cap="none" dirty="0" err="1">
                          <a:solidFill>
                            <a:schemeClr val="dk1"/>
                          </a:solidFill>
                          <a:effectLst/>
                          <a:sym typeface="Arial"/>
                        </a:rPr>
                        <a:t>cán</a:t>
                      </a:r>
                      <a:r>
                        <a:rPr lang="en-US" sz="1200" b="1" u="none" strike="noStrike" cap="none" dirty="0">
                          <a:solidFill>
                            <a:schemeClr val="dk1"/>
                          </a:solidFill>
                          <a:effectLst/>
                          <a:sym typeface="Arial"/>
                        </a:rPr>
                        <a:t> </a:t>
                      </a:r>
                      <a:r>
                        <a:rPr lang="en-US" sz="1200" b="1" u="none" strike="noStrike" cap="none" dirty="0" err="1">
                          <a:solidFill>
                            <a:schemeClr val="dk1"/>
                          </a:solidFill>
                          <a:effectLst/>
                          <a:sym typeface="Arial"/>
                        </a:rPr>
                        <a:t>bộ</a:t>
                      </a:r>
                      <a:r>
                        <a:rPr lang="en-US" sz="1200" b="1" u="none" strike="noStrike" cap="none" dirty="0">
                          <a:solidFill>
                            <a:schemeClr val="dk1"/>
                          </a:solidFill>
                          <a:effectLst/>
                          <a:sym typeface="Arial"/>
                        </a:rPr>
                        <a:t> </a:t>
                      </a:r>
                      <a:r>
                        <a:rPr lang="en-US" sz="1200" b="1" u="none" strike="noStrike" cap="none" dirty="0" err="1">
                          <a:solidFill>
                            <a:schemeClr val="dk1"/>
                          </a:solidFill>
                          <a:effectLst/>
                          <a:sym typeface="Arial"/>
                        </a:rPr>
                        <a:t>kỹ</a:t>
                      </a:r>
                      <a:r>
                        <a:rPr lang="en-US" sz="1200" b="1" u="none" strike="noStrike" cap="none" dirty="0">
                          <a:solidFill>
                            <a:schemeClr val="dk1"/>
                          </a:solidFill>
                          <a:effectLst/>
                          <a:sym typeface="Arial"/>
                        </a:rPr>
                        <a:t> </a:t>
                      </a:r>
                      <a:r>
                        <a:rPr lang="en-US" sz="1200" b="1" u="none" strike="noStrike" cap="none" dirty="0" err="1">
                          <a:solidFill>
                            <a:schemeClr val="dk1"/>
                          </a:solidFill>
                          <a:effectLst/>
                          <a:sym typeface="Arial"/>
                        </a:rPr>
                        <a:t>thuật</a:t>
                      </a:r>
                      <a:r>
                        <a:rPr lang="en-US" sz="1200" b="1" u="none" strike="noStrike" cap="none" dirty="0">
                          <a:solidFill>
                            <a:schemeClr val="dk1"/>
                          </a:solidFill>
                          <a:effectLst/>
                          <a:sym typeface="Arial"/>
                        </a:rPr>
                        <a:t> </a:t>
                      </a:r>
                      <a:r>
                        <a:rPr lang="en-US" sz="1200" b="1" u="none" strike="noStrike" cap="none" dirty="0" err="1">
                          <a:solidFill>
                            <a:schemeClr val="dk1"/>
                          </a:solidFill>
                          <a:effectLst/>
                          <a:sym typeface="Arial"/>
                        </a:rPr>
                        <a:t>tham</a:t>
                      </a:r>
                      <a:r>
                        <a:rPr lang="en-US" sz="1200" b="1" u="none" strike="noStrike" cap="none" dirty="0">
                          <a:solidFill>
                            <a:schemeClr val="dk1"/>
                          </a:solidFill>
                          <a:effectLst/>
                          <a:sym typeface="Arial"/>
                        </a:rPr>
                        <a:t> </a:t>
                      </a:r>
                      <a:r>
                        <a:rPr lang="en-US" sz="1200" b="1" u="none" strike="noStrike" cap="none" dirty="0" err="1">
                          <a:solidFill>
                            <a:schemeClr val="dk1"/>
                          </a:solidFill>
                          <a:effectLst/>
                          <a:sym typeface="Arial"/>
                        </a:rPr>
                        <a:t>gia</a:t>
                      </a:r>
                      <a:r>
                        <a:rPr lang="en-US" sz="1200" b="1" u="none" strike="noStrike" cap="none" dirty="0">
                          <a:solidFill>
                            <a:schemeClr val="dk1"/>
                          </a:solidFill>
                          <a:effectLst/>
                          <a:sym typeface="Arial"/>
                        </a:rPr>
                        <a:t> </a:t>
                      </a:r>
                      <a:r>
                        <a:rPr lang="en-US" sz="1200" b="1" u="none" strike="noStrike" cap="none" dirty="0" err="1">
                          <a:solidFill>
                            <a:schemeClr val="dk1"/>
                          </a:solidFill>
                          <a:effectLst/>
                          <a:sym typeface="Arial"/>
                        </a:rPr>
                        <a:t>trực</a:t>
                      </a:r>
                      <a:r>
                        <a:rPr lang="en-US" sz="1200" b="1" u="none" strike="noStrike" cap="none" dirty="0">
                          <a:solidFill>
                            <a:schemeClr val="dk1"/>
                          </a:solidFill>
                          <a:effectLst/>
                          <a:sym typeface="Arial"/>
                        </a:rPr>
                        <a:t> </a:t>
                      </a:r>
                      <a:r>
                        <a:rPr lang="en-US" sz="1200" b="1" u="none" strike="noStrike" cap="none" dirty="0" err="1">
                          <a:solidFill>
                            <a:schemeClr val="dk1"/>
                          </a:solidFill>
                          <a:effectLst/>
                          <a:sym typeface="Arial"/>
                        </a:rPr>
                        <a:t>tiếp</a:t>
                      </a:r>
                      <a:r>
                        <a:rPr lang="en-US" sz="1200" b="1" u="none" strike="noStrike" cap="none" dirty="0">
                          <a:solidFill>
                            <a:schemeClr val="dk1"/>
                          </a:solidFill>
                          <a:effectLst/>
                          <a:sym typeface="Arial"/>
                        </a:rPr>
                        <a:t> </a:t>
                      </a:r>
                      <a:r>
                        <a:rPr lang="en-US" sz="1200" b="1" u="none" strike="noStrike" cap="none" dirty="0" err="1">
                          <a:solidFill>
                            <a:schemeClr val="dk1"/>
                          </a:solidFill>
                          <a:effectLst/>
                          <a:sym typeface="Arial"/>
                        </a:rPr>
                        <a:t>tham</a:t>
                      </a:r>
                      <a:r>
                        <a:rPr lang="en-US" sz="1200" b="1" u="none" strike="noStrike" cap="none" dirty="0">
                          <a:solidFill>
                            <a:schemeClr val="dk1"/>
                          </a:solidFill>
                          <a:effectLst/>
                          <a:sym typeface="Arial"/>
                        </a:rPr>
                        <a:t> </a:t>
                      </a:r>
                      <a:r>
                        <a:rPr lang="en-US" sz="1200" b="1" u="none" strike="noStrike" cap="none" dirty="0" err="1">
                          <a:solidFill>
                            <a:schemeClr val="dk1"/>
                          </a:solidFill>
                          <a:effectLst/>
                          <a:sym typeface="Arial"/>
                        </a:rPr>
                        <a:t>gia</a:t>
                      </a:r>
                      <a:r>
                        <a:rPr lang="en-US" sz="1200" b="1" u="none" strike="noStrike" cap="none" dirty="0">
                          <a:solidFill>
                            <a:schemeClr val="dk1"/>
                          </a:solidFill>
                          <a:effectLst/>
                          <a:sym typeface="Arial"/>
                        </a:rPr>
                        <a:t> </a:t>
                      </a:r>
                      <a:r>
                        <a:rPr lang="en-US" sz="1200" b="1" u="none" strike="noStrike" cap="none" dirty="0" err="1">
                          <a:solidFill>
                            <a:schemeClr val="dk1"/>
                          </a:solidFill>
                          <a:effectLst/>
                          <a:sym typeface="Arial"/>
                        </a:rPr>
                        <a:t>đề</a:t>
                      </a:r>
                      <a:r>
                        <a:rPr lang="en-US" sz="1200" b="1" u="none" strike="noStrike" cap="none" dirty="0">
                          <a:solidFill>
                            <a:schemeClr val="dk1"/>
                          </a:solidFill>
                          <a:effectLst/>
                          <a:sym typeface="Arial"/>
                        </a:rPr>
                        <a:t> </a:t>
                      </a:r>
                      <a:r>
                        <a:rPr lang="en-US" sz="1200" b="1" u="none" strike="noStrike" cap="none" dirty="0" err="1">
                          <a:solidFill>
                            <a:schemeClr val="dk1"/>
                          </a:solidFill>
                          <a:effectLst/>
                          <a:sym typeface="Arial"/>
                        </a:rPr>
                        <a:t>tài</a:t>
                      </a:r>
                      <a:endParaRPr lang="en-US" sz="1200" dirty="0"/>
                    </a:p>
                  </a:txBody>
                  <a:tcPr/>
                </a:tc>
                <a:tc>
                  <a:txBody>
                    <a:bodyPr/>
                    <a:lstStyle/>
                    <a:p>
                      <a:pPr algn="r"/>
                      <a:r>
                        <a:rPr lang="en-US" sz="1200" b="1" u="none" strike="noStrike" cap="none" dirty="0">
                          <a:solidFill>
                            <a:schemeClr val="dk1"/>
                          </a:solidFill>
                          <a:effectLst/>
                          <a:sym typeface="Arial"/>
                        </a:rPr>
                        <a:t>17.908.000</a:t>
                      </a:r>
                      <a:endParaRPr lang="en-US" sz="1200" dirty="0"/>
                    </a:p>
                  </a:txBody>
                  <a:tcPr/>
                </a:tc>
                <a:extLst>
                  <a:ext uri="{0D108BD9-81ED-4DB2-BD59-A6C34878D82A}">
                    <a16:rowId xmlns:a16="http://schemas.microsoft.com/office/drawing/2014/main" val="2144440543"/>
                  </a:ext>
                </a:extLst>
              </a:tr>
            </a:tbl>
          </a:graphicData>
        </a:graphic>
      </p:graphicFrame>
      <p:graphicFrame>
        <p:nvGraphicFramePr>
          <p:cNvPr id="3" name="Table 2">
            <a:extLst>
              <a:ext uri="{FF2B5EF4-FFF2-40B4-BE49-F238E27FC236}">
                <a16:creationId xmlns:a16="http://schemas.microsoft.com/office/drawing/2014/main" id="{5B138D97-3464-4B8F-8470-623F86FC2636}"/>
              </a:ext>
            </a:extLst>
          </p:cNvPr>
          <p:cNvGraphicFramePr>
            <a:graphicFrameLocks noGrp="1"/>
          </p:cNvGraphicFramePr>
          <p:nvPr>
            <p:extLst>
              <p:ext uri="{D42A27DB-BD31-4B8C-83A1-F6EECF244321}">
                <p14:modId xmlns:p14="http://schemas.microsoft.com/office/powerpoint/2010/main" val="3904085484"/>
              </p:ext>
            </p:extLst>
          </p:nvPr>
        </p:nvGraphicFramePr>
        <p:xfrm>
          <a:off x="311151" y="2189080"/>
          <a:ext cx="8519332" cy="2902705"/>
        </p:xfrm>
        <a:graphic>
          <a:graphicData uri="http://schemas.openxmlformats.org/drawingml/2006/table">
            <a:tbl>
              <a:tblPr firstRow="1" bandRow="1">
                <a:tableStyleId>{7DF18680-E054-41AD-8BC1-D1AEF772440D}</a:tableStyleId>
              </a:tblPr>
              <a:tblGrid>
                <a:gridCol w="330557">
                  <a:extLst>
                    <a:ext uri="{9D8B030D-6E8A-4147-A177-3AD203B41FA5}">
                      <a16:colId xmlns:a16="http://schemas.microsoft.com/office/drawing/2014/main" val="340577249"/>
                    </a:ext>
                  </a:extLst>
                </a:gridCol>
                <a:gridCol w="2509221">
                  <a:extLst>
                    <a:ext uri="{9D8B030D-6E8A-4147-A177-3AD203B41FA5}">
                      <a16:colId xmlns:a16="http://schemas.microsoft.com/office/drawing/2014/main" val="533914277"/>
                    </a:ext>
                  </a:extLst>
                </a:gridCol>
                <a:gridCol w="1555117">
                  <a:extLst>
                    <a:ext uri="{9D8B030D-6E8A-4147-A177-3AD203B41FA5}">
                      <a16:colId xmlns:a16="http://schemas.microsoft.com/office/drawing/2014/main" val="3256496754"/>
                    </a:ext>
                  </a:extLst>
                </a:gridCol>
                <a:gridCol w="1089332">
                  <a:extLst>
                    <a:ext uri="{9D8B030D-6E8A-4147-A177-3AD203B41FA5}">
                      <a16:colId xmlns:a16="http://schemas.microsoft.com/office/drawing/2014/main" val="2190360425"/>
                    </a:ext>
                  </a:extLst>
                </a:gridCol>
                <a:gridCol w="691161">
                  <a:extLst>
                    <a:ext uri="{9D8B030D-6E8A-4147-A177-3AD203B41FA5}">
                      <a16:colId xmlns:a16="http://schemas.microsoft.com/office/drawing/2014/main" val="2304734103"/>
                    </a:ext>
                  </a:extLst>
                </a:gridCol>
                <a:gridCol w="703501">
                  <a:extLst>
                    <a:ext uri="{9D8B030D-6E8A-4147-A177-3AD203B41FA5}">
                      <a16:colId xmlns:a16="http://schemas.microsoft.com/office/drawing/2014/main" val="3508775163"/>
                    </a:ext>
                  </a:extLst>
                </a:gridCol>
                <a:gridCol w="378320">
                  <a:extLst>
                    <a:ext uri="{9D8B030D-6E8A-4147-A177-3AD203B41FA5}">
                      <a16:colId xmlns:a16="http://schemas.microsoft.com/office/drawing/2014/main" val="1462009163"/>
                    </a:ext>
                  </a:extLst>
                </a:gridCol>
                <a:gridCol w="1262123">
                  <a:extLst>
                    <a:ext uri="{9D8B030D-6E8A-4147-A177-3AD203B41FA5}">
                      <a16:colId xmlns:a16="http://schemas.microsoft.com/office/drawing/2014/main" val="2444579410"/>
                    </a:ext>
                  </a:extLst>
                </a:gridCol>
              </a:tblGrid>
              <a:tr h="507548">
                <a:tc gridSpan="8">
                  <a:txBody>
                    <a:bodyPr/>
                    <a:lstStyle/>
                    <a:p>
                      <a:pPr algn="ctr"/>
                      <a:r>
                        <a:rPr lang="en-US" sz="1200" b="1" u="none" strike="noStrike" cap="none" dirty="0" err="1">
                          <a:solidFill>
                            <a:schemeClr val="lt1"/>
                          </a:solidFill>
                          <a:effectLst/>
                          <a:sym typeface="Arial"/>
                        </a:rPr>
                        <a:t>Nội</a:t>
                      </a:r>
                      <a:r>
                        <a:rPr lang="en-US" sz="1200" b="1" u="none" strike="noStrike" cap="none" dirty="0">
                          <a:solidFill>
                            <a:schemeClr val="lt1"/>
                          </a:solidFill>
                          <a:effectLst/>
                          <a:sym typeface="Arial"/>
                        </a:rPr>
                        <a:t> dung 1: Thu </a:t>
                      </a:r>
                      <a:r>
                        <a:rPr lang="en-US" sz="1200" b="1" u="none" strike="noStrike" cap="none" dirty="0" err="1">
                          <a:solidFill>
                            <a:schemeClr val="lt1"/>
                          </a:solidFill>
                          <a:effectLst/>
                          <a:sym typeface="Arial"/>
                        </a:rPr>
                        <a:t>thập</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tài</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liệu</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phân</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tích</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đánh</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giá</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và</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xây</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dựng</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báo</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cáo</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tổng</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quan</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về</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hiện</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trạng</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của</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đề</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tài</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nghiên</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cứu</a:t>
                      </a:r>
                      <a:endParaRPr lang="en-US" sz="1200" dirty="0"/>
                    </a:p>
                  </a:txBody>
                  <a:tcPr anchor="ctr"/>
                </a:tc>
                <a:tc hMerge="1">
                  <a:txBody>
                    <a:bodyPr/>
                    <a:lstStyle/>
                    <a:p>
                      <a:pPr algn="ctr"/>
                      <a:endParaRPr lang="en-US" dirty="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dirty="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dirty="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pPr algn="ctr"/>
                      <a:endParaRPr lang="en-US" dirty="0"/>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2442820712"/>
                  </a:ext>
                </a:extLst>
              </a:tr>
              <a:tr h="580055">
                <a:tc>
                  <a:txBody>
                    <a:bodyPr/>
                    <a:lstStyle/>
                    <a:p>
                      <a:pPr algn="ctr"/>
                      <a:endParaRPr lang="en-US" sz="1200" dirty="0"/>
                    </a:p>
                  </a:txBody>
                  <a:tcPr anchor="ctr"/>
                </a:tc>
                <a:tc>
                  <a:txBody>
                    <a:bodyPr/>
                    <a:lstStyle/>
                    <a:p>
                      <a:pPr algn="ctr"/>
                      <a:r>
                        <a:rPr lang="en-US" sz="1200"/>
                        <a:t>Nội dung lao động</a:t>
                      </a:r>
                      <a:endParaRPr lang="en-US" sz="1200" dirty="0"/>
                    </a:p>
                  </a:txBody>
                  <a:tcPr anchor="ctr"/>
                </a:tc>
                <a:tc>
                  <a:txBody>
                    <a:bodyPr/>
                    <a:lstStyle/>
                    <a:p>
                      <a:pPr marL="0" marR="0" algn="ctr">
                        <a:spcBef>
                          <a:spcPts val="600"/>
                        </a:spcBef>
                        <a:spcAft>
                          <a:spcPts val="0"/>
                        </a:spcAft>
                      </a:pPr>
                      <a:r>
                        <a:rPr lang="en-US" sz="1200">
                          <a:effectLst/>
                        </a:rPr>
                        <a:t>Dự kiến kết quả</a:t>
                      </a:r>
                      <a:endParaRPr lang="en-US" sz="1200" dirty="0">
                        <a:effectLst/>
                        <a:latin typeface="+mj-lt"/>
                        <a:ea typeface="Times New Roman" panose="02020603050405020304" pitchFamily="18" charset="0"/>
                      </a:endParaRPr>
                    </a:p>
                  </a:txBody>
                  <a:tcPr marL="68580" marR="68580" marT="0" marB="0" anchor="ctr"/>
                </a:tc>
                <a:tc>
                  <a:txBody>
                    <a:bodyPr/>
                    <a:lstStyle/>
                    <a:p>
                      <a:pPr algn="ctr"/>
                      <a:r>
                        <a:rPr lang="en-US" sz="1200"/>
                        <a:t>Người thực hiện</a:t>
                      </a:r>
                      <a:endParaRPr lang="en-US" sz="1200" dirty="0"/>
                    </a:p>
                  </a:txBody>
                  <a:tcPr anchor="ctr"/>
                </a:tc>
                <a:tc>
                  <a:txBody>
                    <a:bodyPr/>
                    <a:lstStyle/>
                    <a:p>
                      <a:pPr algn="ctr"/>
                      <a:r>
                        <a:rPr lang="en-US" sz="1200" dirty="0" err="1"/>
                        <a:t>Số</a:t>
                      </a:r>
                      <a:r>
                        <a:rPr lang="en-US" sz="1200" dirty="0"/>
                        <a:t> </a:t>
                      </a:r>
                      <a:r>
                        <a:rPr lang="en-US" sz="1200" dirty="0" err="1"/>
                        <a:t>ngày</a:t>
                      </a:r>
                      <a:r>
                        <a:rPr lang="en-US" sz="1200" dirty="0"/>
                        <a:t> </a:t>
                      </a:r>
                      <a:r>
                        <a:rPr lang="en-US" sz="1200" dirty="0" err="1"/>
                        <a:t>công</a:t>
                      </a:r>
                      <a:endParaRPr lang="en-US" sz="1200" dirty="0"/>
                    </a:p>
                  </a:txBody>
                  <a:tcPr anchor="ctr"/>
                </a:tc>
                <a:tc>
                  <a:txBody>
                    <a:bodyPr/>
                    <a:lstStyle/>
                    <a:p>
                      <a:pPr algn="ctr"/>
                      <a:r>
                        <a:rPr lang="en-US" sz="1200"/>
                        <a:t>Lương cơ bản</a:t>
                      </a:r>
                      <a:endParaRPr lang="en-US" sz="1200" dirty="0"/>
                    </a:p>
                  </a:txBody>
                  <a:tcPr anchor="ctr"/>
                </a:tc>
                <a:tc>
                  <a:txBody>
                    <a:bodyPr/>
                    <a:lstStyle/>
                    <a:p>
                      <a:pPr algn="ctr"/>
                      <a:r>
                        <a:rPr lang="en-US" sz="1200"/>
                        <a:t>Hệ số</a:t>
                      </a:r>
                      <a:endParaRPr lang="en-US" sz="1200" dirty="0"/>
                    </a:p>
                  </a:txBody>
                  <a:tcPr anchor="ctr"/>
                </a:tc>
                <a:tc>
                  <a:txBody>
                    <a:bodyPr/>
                    <a:lstStyle/>
                    <a:p>
                      <a:pPr algn="ctr"/>
                      <a:r>
                        <a:rPr lang="en-US" sz="1200"/>
                        <a:t>Tổng số</a:t>
                      </a:r>
                      <a:endParaRPr lang="en-US" sz="1200" dirty="0"/>
                    </a:p>
                  </a:txBody>
                  <a:tcPr anchor="ctr"/>
                </a:tc>
                <a:extLst>
                  <a:ext uri="{0D108BD9-81ED-4DB2-BD59-A6C34878D82A}">
                    <a16:rowId xmlns:a16="http://schemas.microsoft.com/office/drawing/2014/main" val="1414153979"/>
                  </a:ext>
                </a:extLst>
              </a:tr>
              <a:tr h="918420">
                <a:tc>
                  <a:txBody>
                    <a:bodyPr/>
                    <a:lstStyle/>
                    <a:p>
                      <a:pPr algn="ctr"/>
                      <a:r>
                        <a:rPr lang="en-US" sz="1200" dirty="0"/>
                        <a:t>1</a:t>
                      </a:r>
                    </a:p>
                  </a:txBody>
                  <a:tcPr anchor="ctr"/>
                </a:tc>
                <a:tc>
                  <a:txBody>
                    <a:bodyPr/>
                    <a:lstStyle/>
                    <a:p>
                      <a:r>
                        <a:rPr lang="en-US" sz="1200" b="0" u="none" strike="noStrike" cap="none" dirty="0" err="1">
                          <a:solidFill>
                            <a:schemeClr val="dk1"/>
                          </a:solidFill>
                          <a:effectLst/>
                          <a:sym typeface="Arial"/>
                        </a:rPr>
                        <a:t>Tìm</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hiểu</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tổng</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quan</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về</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các</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phần</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mềm</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hỗ</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trợ</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phân</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tích</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số</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liệu</a:t>
                      </a:r>
                      <a:endParaRPr lang="en-US" sz="1200" dirty="0"/>
                    </a:p>
                  </a:txBody>
                  <a:tcPr anchor="ctr"/>
                </a:tc>
                <a:tc rowSpan="2">
                  <a:txBody>
                    <a:bodyPr/>
                    <a:lstStyle/>
                    <a:p>
                      <a:pPr marL="0" marR="0" lvl="0" indent="0" algn="ctr" defTabSz="914400" rtl="0" eaLnBrk="1" fontAlgn="auto" latinLnBrk="0" hangingPunct="1">
                        <a:lnSpc>
                          <a:spcPct val="100000"/>
                        </a:lnSpc>
                        <a:spcBef>
                          <a:spcPts val="600"/>
                        </a:spcBef>
                        <a:spcAft>
                          <a:spcPts val="0"/>
                        </a:spcAft>
                        <a:buClr>
                          <a:srgbClr val="000000"/>
                        </a:buClr>
                        <a:buSzTx/>
                        <a:buFont typeface="Arial"/>
                        <a:buNone/>
                        <a:tabLst/>
                        <a:defRPr/>
                      </a:pPr>
                      <a:r>
                        <a:rPr lang="en-US" sz="1200" b="0" u="none" strike="noStrike" cap="none">
                          <a:solidFill>
                            <a:schemeClr val="dk1"/>
                          </a:solidFill>
                          <a:effectLst/>
                          <a:sym typeface="Arial"/>
                        </a:rPr>
                        <a:t>Báo cáo tổng quan</a:t>
                      </a:r>
                    </a:p>
                    <a:p>
                      <a:pPr marL="0" marR="0" algn="ctr">
                        <a:spcBef>
                          <a:spcPts val="600"/>
                        </a:spcBef>
                        <a:spcAft>
                          <a:spcPts val="0"/>
                        </a:spcAft>
                      </a:pPr>
                      <a:endParaRPr lang="en-US" sz="1200" dirty="0">
                        <a:effectLst/>
                        <a:latin typeface="+mj-lt"/>
                        <a:ea typeface="Times New Roman" panose="02020603050405020304" pitchFamily="18" charset="0"/>
                      </a:endParaRPr>
                    </a:p>
                  </a:txBody>
                  <a:tcPr marL="68580" marR="68580" marT="0" marB="0" anchor="ctr"/>
                </a:tc>
                <a:tc>
                  <a:txBody>
                    <a:bodyPr/>
                    <a:lstStyle/>
                    <a:p>
                      <a:r>
                        <a:rPr lang="en-US" sz="1200"/>
                        <a:t>Nguyễn Trung Nguyên – Chủ nhiệm đề tài</a:t>
                      </a:r>
                      <a:endParaRPr lang="en-US" sz="1200" dirty="0"/>
                    </a:p>
                  </a:txBody>
                  <a:tcPr anchor="ctr"/>
                </a:tc>
                <a:tc>
                  <a:txBody>
                    <a:bodyPr/>
                    <a:lstStyle/>
                    <a:p>
                      <a:r>
                        <a:rPr lang="en-US" sz="1200"/>
                        <a:t>16</a:t>
                      </a:r>
                      <a:endParaRPr lang="en-US" sz="1200" dirty="0"/>
                    </a:p>
                  </a:txBody>
                  <a:tcPr anchor="ctr"/>
                </a:tc>
                <a:tc>
                  <a:txBody>
                    <a:bodyPr/>
                    <a:lstStyle/>
                    <a:p>
                      <a:r>
                        <a:rPr lang="en-US" sz="1200" dirty="0"/>
                        <a:t>1.21</a:t>
                      </a:r>
                    </a:p>
                  </a:txBody>
                  <a:tcPr anchor="ctr"/>
                </a:tc>
                <a:tc>
                  <a:txBody>
                    <a:bodyPr/>
                    <a:lstStyle/>
                    <a:p>
                      <a:r>
                        <a:rPr lang="en-US" sz="1200"/>
                        <a:t>0.2</a:t>
                      </a:r>
                      <a:endParaRPr lang="en-US" sz="1200" dirty="0"/>
                    </a:p>
                  </a:txBody>
                  <a:tcPr anchor="ctr"/>
                </a:tc>
                <a:tc>
                  <a:txBody>
                    <a:bodyPr/>
                    <a:lstStyle/>
                    <a:p>
                      <a:pPr algn="r"/>
                      <a:r>
                        <a:rPr lang="en-US" sz="1200"/>
                        <a:t>3.872.000</a:t>
                      </a:r>
                      <a:endParaRPr lang="en-US" sz="1200" dirty="0"/>
                    </a:p>
                  </a:txBody>
                  <a:tcPr anchor="ctr"/>
                </a:tc>
                <a:extLst>
                  <a:ext uri="{0D108BD9-81ED-4DB2-BD59-A6C34878D82A}">
                    <a16:rowId xmlns:a16="http://schemas.microsoft.com/office/drawing/2014/main" val="2521251722"/>
                  </a:ext>
                </a:extLst>
              </a:tr>
              <a:tr h="749237">
                <a:tc>
                  <a:txBody>
                    <a:bodyPr/>
                    <a:lstStyle/>
                    <a:p>
                      <a:pPr algn="ctr"/>
                      <a:r>
                        <a:rPr lang="en-US" sz="1200"/>
                        <a:t>2</a:t>
                      </a:r>
                      <a:endParaRPr lang="en-US" sz="1200" dirty="0"/>
                    </a:p>
                  </a:txBody>
                  <a:tcPr anchor="ctr"/>
                </a:tc>
                <a:tc>
                  <a:txBody>
                    <a:bodyPr/>
                    <a:lstStyle/>
                    <a:p>
                      <a:r>
                        <a:rPr lang="en-US" sz="1200" b="0" u="none" strike="noStrike" cap="none" dirty="0" err="1">
                          <a:solidFill>
                            <a:schemeClr val="dk1"/>
                          </a:solidFill>
                          <a:effectLst/>
                          <a:sym typeface="Arial"/>
                        </a:rPr>
                        <a:t>Tìm</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hiểu</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tổng</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quan</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về</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hệ</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thống</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khuyến</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nghị</a:t>
                      </a:r>
                      <a:endParaRPr lang="en-US" sz="1200" dirty="0"/>
                    </a:p>
                  </a:txBody>
                  <a:tcPr anchor="ctr"/>
                </a:tc>
                <a:tc vMerge="1">
                  <a:txBody>
                    <a:bodyPr/>
                    <a:lstStyle/>
                    <a:p>
                      <a:endParaRPr lang="en-US" dirty="0"/>
                    </a:p>
                  </a:txBody>
                  <a:tcPr anchor="ctr"/>
                </a:tc>
                <a:tc>
                  <a:txBody>
                    <a:bodyPr/>
                    <a:lstStyle/>
                    <a:p>
                      <a:r>
                        <a:rPr lang="en-US" sz="1200" dirty="0" err="1"/>
                        <a:t>Đinh</a:t>
                      </a:r>
                      <a:r>
                        <a:rPr lang="en-US" sz="1200" dirty="0"/>
                        <a:t> </a:t>
                      </a:r>
                      <a:r>
                        <a:rPr lang="en-US" sz="1200" dirty="0" err="1"/>
                        <a:t>Trọng</a:t>
                      </a:r>
                      <a:r>
                        <a:rPr lang="en-US" sz="1200" dirty="0"/>
                        <a:t> </a:t>
                      </a:r>
                      <a:r>
                        <a:rPr lang="en-US" sz="1200" dirty="0" err="1"/>
                        <a:t>Đạt</a:t>
                      </a:r>
                      <a:r>
                        <a:rPr lang="en-US" sz="1200" dirty="0"/>
                        <a:t> – </a:t>
                      </a:r>
                      <a:r>
                        <a:rPr lang="en-US" sz="1200" dirty="0" err="1"/>
                        <a:t>Thành</a:t>
                      </a:r>
                      <a:r>
                        <a:rPr lang="en-US" sz="1200" dirty="0"/>
                        <a:t> </a:t>
                      </a:r>
                      <a:r>
                        <a:rPr lang="en-US" sz="1200" dirty="0" err="1"/>
                        <a:t>viên</a:t>
                      </a:r>
                      <a:r>
                        <a:rPr lang="en-US" sz="1200" dirty="0"/>
                        <a:t> </a:t>
                      </a:r>
                      <a:r>
                        <a:rPr lang="en-US" sz="1200" dirty="0" err="1"/>
                        <a:t>đề</a:t>
                      </a:r>
                      <a:r>
                        <a:rPr lang="en-US" sz="1200" dirty="0"/>
                        <a:t> </a:t>
                      </a:r>
                      <a:r>
                        <a:rPr lang="en-US" sz="1200" dirty="0" err="1"/>
                        <a:t>tài</a:t>
                      </a:r>
                      <a:endParaRPr lang="en-US" sz="1200" dirty="0"/>
                    </a:p>
                  </a:txBody>
                  <a:tcPr anchor="ctr"/>
                </a:tc>
                <a:tc>
                  <a:txBody>
                    <a:bodyPr/>
                    <a:lstStyle/>
                    <a:p>
                      <a:r>
                        <a:rPr lang="en-US" sz="1200" dirty="0"/>
                        <a:t>11</a:t>
                      </a:r>
                    </a:p>
                  </a:txBody>
                  <a:tcPr anchor="ctr"/>
                </a:tc>
                <a:tc>
                  <a:txBody>
                    <a:bodyPr/>
                    <a:lstStyle/>
                    <a:p>
                      <a:r>
                        <a:rPr lang="en-US" sz="1200" dirty="0"/>
                        <a:t>1.21</a:t>
                      </a:r>
                    </a:p>
                  </a:txBody>
                  <a:tcPr anchor="ctr"/>
                </a:tc>
                <a:tc>
                  <a:txBody>
                    <a:bodyPr/>
                    <a:lstStyle/>
                    <a:p>
                      <a:r>
                        <a:rPr lang="en-US" sz="1200" dirty="0"/>
                        <a:t>0.1</a:t>
                      </a:r>
                    </a:p>
                  </a:txBody>
                  <a:tcPr anchor="ctr"/>
                </a:tc>
                <a:tc>
                  <a:txBody>
                    <a:bodyPr/>
                    <a:lstStyle/>
                    <a:p>
                      <a:pPr algn="r"/>
                      <a:r>
                        <a:rPr lang="en-US" sz="1200" dirty="0"/>
                        <a:t>3.872.000</a:t>
                      </a:r>
                    </a:p>
                  </a:txBody>
                  <a:tcPr anchor="ctr"/>
                </a:tc>
                <a:extLst>
                  <a:ext uri="{0D108BD9-81ED-4DB2-BD59-A6C34878D82A}">
                    <a16:rowId xmlns:a16="http://schemas.microsoft.com/office/drawing/2014/main" val="3102377405"/>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750">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sp>
        <p:nvSpPr>
          <p:cNvPr id="610" name="Google Shape;610;p57"/>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t>Kinh</a:t>
            </a:r>
            <a:r>
              <a:rPr lang="en-US" b="1" dirty="0"/>
              <a:t> </a:t>
            </a:r>
            <a:r>
              <a:rPr lang="en-US" b="1" dirty="0" err="1"/>
              <a:t>phí</a:t>
            </a:r>
            <a:r>
              <a:rPr lang="en-US" b="1" dirty="0"/>
              <a:t> </a:t>
            </a:r>
            <a:r>
              <a:rPr lang="en-US" b="1" dirty="0" err="1"/>
              <a:t>thực</a:t>
            </a:r>
            <a:r>
              <a:rPr lang="en-US" b="1" dirty="0"/>
              <a:t> </a:t>
            </a:r>
            <a:r>
              <a:rPr lang="en-US" b="1" dirty="0" err="1"/>
              <a:t>hiện</a:t>
            </a:r>
            <a:r>
              <a:rPr lang="en-US" b="1" dirty="0"/>
              <a:t> </a:t>
            </a:r>
            <a:r>
              <a:rPr lang="en-US" b="1" dirty="0" err="1"/>
              <a:t>và</a:t>
            </a:r>
            <a:r>
              <a:rPr lang="en-US" b="1" dirty="0"/>
              <a:t> </a:t>
            </a:r>
            <a:r>
              <a:rPr lang="en-US" b="1" dirty="0" err="1"/>
              <a:t>nguồn</a:t>
            </a:r>
            <a:r>
              <a:rPr lang="en-US" b="1" dirty="0"/>
              <a:t> </a:t>
            </a:r>
            <a:r>
              <a:rPr lang="en-US" b="1" dirty="0" err="1"/>
              <a:t>kinh</a:t>
            </a:r>
            <a:r>
              <a:rPr lang="en-US" b="1" dirty="0"/>
              <a:t> </a:t>
            </a:r>
            <a:r>
              <a:rPr lang="en-US" b="1" dirty="0" err="1"/>
              <a:t>phí</a:t>
            </a:r>
            <a:endParaRPr b="1" dirty="0"/>
          </a:p>
        </p:txBody>
      </p:sp>
      <p:grpSp>
        <p:nvGrpSpPr>
          <p:cNvPr id="613" name="Google Shape;613;p57"/>
          <p:cNvGrpSpPr/>
          <p:nvPr/>
        </p:nvGrpSpPr>
        <p:grpSpPr>
          <a:xfrm rot="5400000">
            <a:off x="8641234" y="411193"/>
            <a:ext cx="278152" cy="345818"/>
            <a:chOff x="0" y="46600"/>
            <a:chExt cx="3121800" cy="5004600"/>
          </a:xfrm>
        </p:grpSpPr>
        <p:sp>
          <p:nvSpPr>
            <p:cNvPr id="614" name="Google Shape;614;p57"/>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7"/>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16" name="Google Shape;616;p57"/>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aphicFrame>
        <p:nvGraphicFramePr>
          <p:cNvPr id="4" name="Table 3">
            <a:extLst>
              <a:ext uri="{FF2B5EF4-FFF2-40B4-BE49-F238E27FC236}">
                <a16:creationId xmlns:a16="http://schemas.microsoft.com/office/drawing/2014/main" id="{23275374-5A94-46BE-8EB4-216D9D9CEDF5}"/>
              </a:ext>
            </a:extLst>
          </p:cNvPr>
          <p:cNvGraphicFramePr>
            <a:graphicFrameLocks noGrp="1"/>
          </p:cNvGraphicFramePr>
          <p:nvPr>
            <p:extLst>
              <p:ext uri="{D42A27DB-BD31-4B8C-83A1-F6EECF244321}">
                <p14:modId xmlns:p14="http://schemas.microsoft.com/office/powerpoint/2010/main" val="2910374123"/>
              </p:ext>
            </p:extLst>
          </p:nvPr>
        </p:nvGraphicFramePr>
        <p:xfrm>
          <a:off x="250965" y="1553471"/>
          <a:ext cx="8702255" cy="3126773"/>
        </p:xfrm>
        <a:graphic>
          <a:graphicData uri="http://schemas.openxmlformats.org/drawingml/2006/table">
            <a:tbl>
              <a:tblPr firstRow="1" bandRow="1">
                <a:tableStyleId>{7DF18680-E054-41AD-8BC1-D1AEF772440D}</a:tableStyleId>
              </a:tblPr>
              <a:tblGrid>
                <a:gridCol w="337654">
                  <a:extLst>
                    <a:ext uri="{9D8B030D-6E8A-4147-A177-3AD203B41FA5}">
                      <a16:colId xmlns:a16="http://schemas.microsoft.com/office/drawing/2014/main" val="3872012215"/>
                    </a:ext>
                  </a:extLst>
                </a:gridCol>
                <a:gridCol w="2563097">
                  <a:extLst>
                    <a:ext uri="{9D8B030D-6E8A-4147-A177-3AD203B41FA5}">
                      <a16:colId xmlns:a16="http://schemas.microsoft.com/office/drawing/2014/main" val="1804160940"/>
                    </a:ext>
                  </a:extLst>
                </a:gridCol>
                <a:gridCol w="1588506">
                  <a:extLst>
                    <a:ext uri="{9D8B030D-6E8A-4147-A177-3AD203B41FA5}">
                      <a16:colId xmlns:a16="http://schemas.microsoft.com/office/drawing/2014/main" val="2316602353"/>
                    </a:ext>
                  </a:extLst>
                </a:gridCol>
                <a:gridCol w="1112723">
                  <a:extLst>
                    <a:ext uri="{9D8B030D-6E8A-4147-A177-3AD203B41FA5}">
                      <a16:colId xmlns:a16="http://schemas.microsoft.com/office/drawing/2014/main" val="1039973283"/>
                    </a:ext>
                  </a:extLst>
                </a:gridCol>
                <a:gridCol w="706003">
                  <a:extLst>
                    <a:ext uri="{9D8B030D-6E8A-4147-A177-3AD203B41FA5}">
                      <a16:colId xmlns:a16="http://schemas.microsoft.com/office/drawing/2014/main" val="2373013093"/>
                    </a:ext>
                  </a:extLst>
                </a:gridCol>
                <a:gridCol w="718607">
                  <a:extLst>
                    <a:ext uri="{9D8B030D-6E8A-4147-A177-3AD203B41FA5}">
                      <a16:colId xmlns:a16="http://schemas.microsoft.com/office/drawing/2014/main" val="931007149"/>
                    </a:ext>
                  </a:extLst>
                </a:gridCol>
                <a:gridCol w="386443">
                  <a:extLst>
                    <a:ext uri="{9D8B030D-6E8A-4147-A177-3AD203B41FA5}">
                      <a16:colId xmlns:a16="http://schemas.microsoft.com/office/drawing/2014/main" val="1080319351"/>
                    </a:ext>
                  </a:extLst>
                </a:gridCol>
                <a:gridCol w="1289222">
                  <a:extLst>
                    <a:ext uri="{9D8B030D-6E8A-4147-A177-3AD203B41FA5}">
                      <a16:colId xmlns:a16="http://schemas.microsoft.com/office/drawing/2014/main" val="341882809"/>
                    </a:ext>
                  </a:extLst>
                </a:gridCol>
              </a:tblGrid>
              <a:tr h="491523">
                <a:tc gridSpan="8">
                  <a:txBody>
                    <a:bodyPr/>
                    <a:lstStyle/>
                    <a:p>
                      <a:pPr algn="ctr"/>
                      <a:r>
                        <a:rPr lang="en-US" sz="1200" b="1" u="none" strike="noStrike" cap="none" dirty="0" err="1">
                          <a:solidFill>
                            <a:schemeClr val="lt1"/>
                          </a:solidFill>
                          <a:effectLst/>
                          <a:sym typeface="Arial"/>
                        </a:rPr>
                        <a:t>Nội</a:t>
                      </a:r>
                      <a:r>
                        <a:rPr lang="en-US" sz="1200" b="1" u="none" strike="noStrike" cap="none" dirty="0">
                          <a:solidFill>
                            <a:schemeClr val="lt1"/>
                          </a:solidFill>
                          <a:effectLst/>
                          <a:sym typeface="Arial"/>
                        </a:rPr>
                        <a:t> dung 2: </a:t>
                      </a:r>
                      <a:r>
                        <a:rPr lang="en-US" sz="1200" b="1" u="none" strike="noStrike" cap="none" dirty="0" err="1">
                          <a:solidFill>
                            <a:schemeClr val="lt1"/>
                          </a:solidFill>
                          <a:effectLst/>
                          <a:sym typeface="Arial"/>
                        </a:rPr>
                        <a:t>Tìm</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hiểu</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các</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phương</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pháp</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về</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tiền</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xử</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lý</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dữ</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liệu</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các</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kỹ</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thuật</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khai</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thác</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dữ</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liệu</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và</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học</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máy</a:t>
                      </a:r>
                      <a:r>
                        <a:rPr lang="en-US" sz="1200" b="1" u="none" strike="noStrike" cap="none" dirty="0">
                          <a:solidFill>
                            <a:schemeClr val="lt1"/>
                          </a:solidFill>
                          <a:effectLst/>
                          <a:sym typeface="Arial"/>
                        </a:rPr>
                        <a:t>…</a:t>
                      </a:r>
                      <a:endParaRPr lang="en-US" sz="1200" dirty="0"/>
                    </a:p>
                  </a:txBody>
                  <a:tcPr anchor="ctr"/>
                </a:tc>
                <a:tc hMerge="1">
                  <a:txBody>
                    <a:bodyPr/>
                    <a:lstStyle/>
                    <a:p>
                      <a:pPr algn="ctr"/>
                      <a:endParaRPr lang="en-US" dirty="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dirty="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dirty="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pPr algn="ctr"/>
                      <a:endParaRPr lang="en-US" dirty="0"/>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972686036"/>
                  </a:ext>
                </a:extLst>
              </a:tr>
              <a:tr h="562757">
                <a:tc>
                  <a:txBody>
                    <a:bodyPr/>
                    <a:lstStyle/>
                    <a:p>
                      <a:pPr algn="ctr"/>
                      <a:endParaRPr lang="en-US" sz="1000" dirty="0"/>
                    </a:p>
                  </a:txBody>
                  <a:tcPr anchor="ctr"/>
                </a:tc>
                <a:tc>
                  <a:txBody>
                    <a:bodyPr/>
                    <a:lstStyle/>
                    <a:p>
                      <a:pPr algn="ctr"/>
                      <a:r>
                        <a:rPr lang="en-US" sz="1200" dirty="0" err="1"/>
                        <a:t>Nội</a:t>
                      </a:r>
                      <a:r>
                        <a:rPr lang="en-US" sz="1200" dirty="0"/>
                        <a:t> dung lao </a:t>
                      </a:r>
                      <a:r>
                        <a:rPr lang="en-US" sz="1200" dirty="0" err="1"/>
                        <a:t>động</a:t>
                      </a:r>
                      <a:endParaRPr lang="en-US" sz="1200" dirty="0"/>
                    </a:p>
                  </a:txBody>
                  <a:tcPr anchor="ctr"/>
                </a:tc>
                <a:tc>
                  <a:txBody>
                    <a:bodyPr/>
                    <a:lstStyle/>
                    <a:p>
                      <a:pPr marL="0" marR="0" algn="ctr">
                        <a:spcBef>
                          <a:spcPts val="600"/>
                        </a:spcBef>
                        <a:spcAft>
                          <a:spcPts val="0"/>
                        </a:spcAft>
                      </a:pPr>
                      <a:r>
                        <a:rPr lang="en-US" sz="1200" dirty="0" err="1">
                          <a:effectLst/>
                        </a:rPr>
                        <a:t>Dự</a:t>
                      </a:r>
                      <a:r>
                        <a:rPr lang="en-US" sz="1200" dirty="0">
                          <a:effectLst/>
                        </a:rPr>
                        <a:t> </a:t>
                      </a:r>
                      <a:r>
                        <a:rPr lang="en-US" sz="1200" dirty="0" err="1">
                          <a:effectLst/>
                        </a:rPr>
                        <a:t>kiến</a:t>
                      </a:r>
                      <a:r>
                        <a:rPr lang="en-US" sz="1200" dirty="0">
                          <a:effectLst/>
                        </a:rPr>
                        <a:t> </a:t>
                      </a:r>
                      <a:r>
                        <a:rPr lang="en-US" sz="1200" dirty="0" err="1">
                          <a:effectLst/>
                        </a:rPr>
                        <a:t>kết</a:t>
                      </a:r>
                      <a:r>
                        <a:rPr lang="en-US" sz="1200" dirty="0">
                          <a:effectLst/>
                        </a:rPr>
                        <a:t> </a:t>
                      </a:r>
                      <a:r>
                        <a:rPr lang="en-US" sz="1200" dirty="0" err="1">
                          <a:effectLst/>
                        </a:rPr>
                        <a:t>quả</a:t>
                      </a:r>
                      <a:endParaRPr lang="en-US" sz="1200" dirty="0">
                        <a:effectLst/>
                        <a:latin typeface="+mj-lt"/>
                        <a:ea typeface="Times New Roman" panose="02020603050405020304" pitchFamily="18" charset="0"/>
                      </a:endParaRPr>
                    </a:p>
                  </a:txBody>
                  <a:tcPr marL="68580" marR="68580" marT="0" marB="0" anchor="ctr"/>
                </a:tc>
                <a:tc>
                  <a:txBody>
                    <a:bodyPr/>
                    <a:lstStyle/>
                    <a:p>
                      <a:pPr algn="ctr"/>
                      <a:r>
                        <a:rPr lang="en-US" sz="1200" dirty="0" err="1"/>
                        <a:t>Người</a:t>
                      </a:r>
                      <a:r>
                        <a:rPr lang="en-US" sz="1200" dirty="0"/>
                        <a:t> </a:t>
                      </a:r>
                      <a:r>
                        <a:rPr lang="en-US" sz="1200" dirty="0" err="1"/>
                        <a:t>thực</a:t>
                      </a:r>
                      <a:r>
                        <a:rPr lang="en-US" sz="1200" dirty="0"/>
                        <a:t> </a:t>
                      </a:r>
                      <a:r>
                        <a:rPr lang="en-US" sz="1200" dirty="0" err="1"/>
                        <a:t>hiện</a:t>
                      </a:r>
                      <a:endParaRPr lang="en-US" sz="1200" dirty="0"/>
                    </a:p>
                  </a:txBody>
                  <a:tcPr anchor="ctr"/>
                </a:tc>
                <a:tc>
                  <a:txBody>
                    <a:bodyPr/>
                    <a:lstStyle/>
                    <a:p>
                      <a:pPr algn="ctr"/>
                      <a:r>
                        <a:rPr lang="en-US" sz="1200" dirty="0" err="1"/>
                        <a:t>Số</a:t>
                      </a:r>
                      <a:r>
                        <a:rPr lang="en-US" sz="1200" dirty="0"/>
                        <a:t> </a:t>
                      </a:r>
                      <a:r>
                        <a:rPr lang="en-US" sz="1200" dirty="0" err="1"/>
                        <a:t>ngày</a:t>
                      </a:r>
                      <a:r>
                        <a:rPr lang="en-US" sz="1200" dirty="0"/>
                        <a:t> </a:t>
                      </a:r>
                      <a:r>
                        <a:rPr lang="en-US" sz="1200" dirty="0" err="1"/>
                        <a:t>công</a:t>
                      </a:r>
                      <a:endParaRPr lang="en-US" sz="1200" dirty="0"/>
                    </a:p>
                  </a:txBody>
                  <a:tcPr anchor="ctr"/>
                </a:tc>
                <a:tc>
                  <a:txBody>
                    <a:bodyPr/>
                    <a:lstStyle/>
                    <a:p>
                      <a:pPr algn="ctr"/>
                      <a:r>
                        <a:rPr lang="en-US" sz="1200" dirty="0" err="1"/>
                        <a:t>Lương</a:t>
                      </a:r>
                      <a:r>
                        <a:rPr lang="en-US" sz="1200" dirty="0"/>
                        <a:t> </a:t>
                      </a:r>
                      <a:r>
                        <a:rPr lang="en-US" sz="1200" dirty="0" err="1"/>
                        <a:t>cơ</a:t>
                      </a:r>
                      <a:r>
                        <a:rPr lang="en-US" sz="1200" dirty="0"/>
                        <a:t> </a:t>
                      </a:r>
                      <a:r>
                        <a:rPr lang="en-US" sz="1200" dirty="0" err="1"/>
                        <a:t>bản</a:t>
                      </a:r>
                      <a:endParaRPr lang="en-US" sz="1200" dirty="0"/>
                    </a:p>
                  </a:txBody>
                  <a:tcPr anchor="ctr"/>
                </a:tc>
                <a:tc>
                  <a:txBody>
                    <a:bodyPr/>
                    <a:lstStyle/>
                    <a:p>
                      <a:pPr algn="ctr"/>
                      <a:r>
                        <a:rPr lang="en-US" sz="1200" dirty="0" err="1"/>
                        <a:t>Hệ</a:t>
                      </a:r>
                      <a:r>
                        <a:rPr lang="en-US" sz="1200" dirty="0"/>
                        <a:t> </a:t>
                      </a:r>
                      <a:r>
                        <a:rPr lang="en-US" sz="1200" dirty="0" err="1"/>
                        <a:t>số</a:t>
                      </a:r>
                      <a:endParaRPr lang="en-US" sz="1200" dirty="0"/>
                    </a:p>
                  </a:txBody>
                  <a:tcPr anchor="ctr"/>
                </a:tc>
                <a:tc>
                  <a:txBody>
                    <a:bodyPr/>
                    <a:lstStyle/>
                    <a:p>
                      <a:pPr algn="ctr"/>
                      <a:r>
                        <a:rPr lang="en-US" sz="1200" dirty="0" err="1"/>
                        <a:t>Tổng</a:t>
                      </a:r>
                      <a:r>
                        <a:rPr lang="en-US" sz="1200" dirty="0"/>
                        <a:t> </a:t>
                      </a:r>
                      <a:r>
                        <a:rPr lang="en-US" sz="1200" dirty="0" err="1"/>
                        <a:t>số</a:t>
                      </a:r>
                      <a:endParaRPr lang="en-US" sz="1200" dirty="0"/>
                    </a:p>
                  </a:txBody>
                  <a:tcPr anchor="ctr"/>
                </a:tc>
                <a:extLst>
                  <a:ext uri="{0D108BD9-81ED-4DB2-BD59-A6C34878D82A}">
                    <a16:rowId xmlns:a16="http://schemas.microsoft.com/office/drawing/2014/main" val="4171705929"/>
                  </a:ext>
                </a:extLst>
              </a:tr>
              <a:tr h="1055169">
                <a:tc>
                  <a:txBody>
                    <a:bodyPr/>
                    <a:lstStyle/>
                    <a:p>
                      <a:pPr algn="ctr"/>
                      <a:r>
                        <a:rPr lang="en-US" sz="1000" dirty="0"/>
                        <a:t>1</a:t>
                      </a:r>
                    </a:p>
                  </a:txBody>
                  <a:tcPr anchor="ctr"/>
                </a:tc>
                <a:tc>
                  <a:txBody>
                    <a:bodyPr/>
                    <a:lstStyle/>
                    <a:p>
                      <a:r>
                        <a:rPr lang="en-US" sz="1200" b="0" u="none" strike="noStrike" cap="none" dirty="0" err="1">
                          <a:solidFill>
                            <a:schemeClr val="dk1"/>
                          </a:solidFill>
                          <a:effectLst/>
                          <a:sym typeface="Arial"/>
                        </a:rPr>
                        <a:t>Tìm</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hiểu</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các</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phương</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pháp</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tiền</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xử</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lý</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dữ</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liệu</a:t>
                      </a:r>
                      <a:endParaRPr lang="en-US" sz="1200" dirty="0"/>
                    </a:p>
                  </a:txBody>
                  <a:tcPr anchor="ctr"/>
                </a:tc>
                <a:tc rowSpan="2">
                  <a:txBody>
                    <a:bodyPr/>
                    <a:lstStyle/>
                    <a:p>
                      <a:pPr marL="0" marR="0" lvl="0" indent="0" algn="ctr" defTabSz="914400" rtl="0" eaLnBrk="1" fontAlgn="auto" latinLnBrk="0" hangingPunct="1">
                        <a:lnSpc>
                          <a:spcPct val="100000"/>
                        </a:lnSpc>
                        <a:spcBef>
                          <a:spcPts val="600"/>
                        </a:spcBef>
                        <a:spcAft>
                          <a:spcPts val="0"/>
                        </a:spcAft>
                        <a:buClr>
                          <a:srgbClr val="000000"/>
                        </a:buClr>
                        <a:buSzTx/>
                        <a:buFont typeface="Arial"/>
                        <a:buNone/>
                        <a:tabLst/>
                        <a:defRPr/>
                      </a:pPr>
                      <a:r>
                        <a:rPr lang="en-US" sz="1200" b="0" u="none" strike="noStrike" cap="none" dirty="0" err="1">
                          <a:solidFill>
                            <a:schemeClr val="dk1"/>
                          </a:solidFill>
                          <a:effectLst/>
                          <a:sym typeface="Arial"/>
                        </a:rPr>
                        <a:t>Báo</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cáo</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tổng</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quan</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về</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dịch</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tự</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động</a:t>
                      </a:r>
                      <a:endParaRPr lang="en-US" sz="1200" b="0" u="none" strike="noStrike" cap="none" dirty="0">
                        <a:solidFill>
                          <a:schemeClr val="dk1"/>
                        </a:solidFill>
                        <a:effectLst/>
                        <a:sym typeface="Arial"/>
                      </a:endParaRPr>
                    </a:p>
                    <a:p>
                      <a:pPr marL="0" marR="0" algn="ctr">
                        <a:spcBef>
                          <a:spcPts val="600"/>
                        </a:spcBef>
                        <a:spcAft>
                          <a:spcPts val="0"/>
                        </a:spcAft>
                      </a:pPr>
                      <a:endParaRPr lang="en-US" sz="1200" dirty="0">
                        <a:effectLst/>
                        <a:latin typeface="+mj-lt"/>
                        <a:ea typeface="Times New Roman" panose="02020603050405020304" pitchFamily="18" charset="0"/>
                      </a:endParaRPr>
                    </a:p>
                  </a:txBody>
                  <a:tcPr marL="68580" marR="68580" marT="0" marB="0" anchor="ctr"/>
                </a:tc>
                <a:tc>
                  <a:txBody>
                    <a:bodyPr/>
                    <a:lstStyle/>
                    <a:p>
                      <a:r>
                        <a:rPr lang="en-US" sz="1200" dirty="0" err="1"/>
                        <a:t>Nguyễn</a:t>
                      </a:r>
                      <a:r>
                        <a:rPr lang="en-US" sz="1200" dirty="0"/>
                        <a:t> Trung Nguyên – </a:t>
                      </a:r>
                      <a:r>
                        <a:rPr lang="en-US" sz="1200" dirty="0" err="1"/>
                        <a:t>Chủ</a:t>
                      </a:r>
                      <a:r>
                        <a:rPr lang="en-US" sz="1200" dirty="0"/>
                        <a:t> </a:t>
                      </a:r>
                      <a:r>
                        <a:rPr lang="en-US" sz="1200" dirty="0" err="1"/>
                        <a:t>nhiệm</a:t>
                      </a:r>
                      <a:r>
                        <a:rPr lang="en-US" sz="1200" dirty="0"/>
                        <a:t> </a:t>
                      </a:r>
                      <a:r>
                        <a:rPr lang="en-US" sz="1200" dirty="0" err="1"/>
                        <a:t>đề</a:t>
                      </a:r>
                      <a:r>
                        <a:rPr lang="en-US" sz="1200" dirty="0"/>
                        <a:t> </a:t>
                      </a:r>
                      <a:r>
                        <a:rPr lang="en-US" sz="1200" dirty="0" err="1"/>
                        <a:t>tài</a:t>
                      </a:r>
                      <a:endParaRPr lang="en-US" sz="1200" dirty="0"/>
                    </a:p>
                  </a:txBody>
                  <a:tcPr anchor="ctr"/>
                </a:tc>
                <a:tc>
                  <a:txBody>
                    <a:bodyPr/>
                    <a:lstStyle/>
                    <a:p>
                      <a:r>
                        <a:rPr lang="en-US" sz="1200" dirty="0"/>
                        <a:t>12</a:t>
                      </a:r>
                    </a:p>
                  </a:txBody>
                  <a:tcPr anchor="ctr"/>
                </a:tc>
                <a:tc>
                  <a:txBody>
                    <a:bodyPr/>
                    <a:lstStyle/>
                    <a:p>
                      <a:r>
                        <a:rPr lang="en-US" sz="1200" dirty="0"/>
                        <a:t>1.21</a:t>
                      </a:r>
                    </a:p>
                  </a:txBody>
                  <a:tcPr anchor="ctr"/>
                </a:tc>
                <a:tc>
                  <a:txBody>
                    <a:bodyPr/>
                    <a:lstStyle/>
                    <a:p>
                      <a:r>
                        <a:rPr lang="en-US" sz="1200" dirty="0"/>
                        <a:t>0.2</a:t>
                      </a:r>
                    </a:p>
                  </a:txBody>
                  <a:tcPr anchor="ctr"/>
                </a:tc>
                <a:tc>
                  <a:txBody>
                    <a:bodyPr/>
                    <a:lstStyle/>
                    <a:p>
                      <a:pPr algn="r"/>
                      <a:r>
                        <a:rPr lang="en-US" sz="1200" b="0" u="none" strike="noStrike" cap="none" dirty="0">
                          <a:solidFill>
                            <a:schemeClr val="dk1"/>
                          </a:solidFill>
                          <a:effectLst/>
                          <a:sym typeface="Arial"/>
                        </a:rPr>
                        <a:t>2.904.000</a:t>
                      </a:r>
                      <a:endParaRPr lang="en-US" sz="1200" dirty="0"/>
                    </a:p>
                  </a:txBody>
                  <a:tcPr anchor="ctr"/>
                </a:tc>
                <a:extLst>
                  <a:ext uri="{0D108BD9-81ED-4DB2-BD59-A6C34878D82A}">
                    <a16:rowId xmlns:a16="http://schemas.microsoft.com/office/drawing/2014/main" val="198284213"/>
                  </a:ext>
                </a:extLst>
              </a:tr>
              <a:tr h="940001">
                <a:tc>
                  <a:txBody>
                    <a:bodyPr/>
                    <a:lstStyle/>
                    <a:p>
                      <a:pPr algn="ctr"/>
                      <a:r>
                        <a:rPr lang="en-US" sz="1000" dirty="0"/>
                        <a:t>2</a:t>
                      </a:r>
                    </a:p>
                  </a:txBody>
                  <a:tcPr anchor="ctr"/>
                </a:tc>
                <a:tc>
                  <a:txBody>
                    <a:bodyPr/>
                    <a:lstStyle/>
                    <a:p>
                      <a:r>
                        <a:rPr lang="en-US" sz="1200" b="0" u="none" strike="noStrike" cap="none" dirty="0" err="1">
                          <a:solidFill>
                            <a:schemeClr val="dk1"/>
                          </a:solidFill>
                          <a:effectLst/>
                          <a:sym typeface="Arial"/>
                        </a:rPr>
                        <a:t>Tìm</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hiểu</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các</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phương</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pháp</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khai</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thác</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dữ</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liệu</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và</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học</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máy</a:t>
                      </a:r>
                      <a:endParaRPr lang="en-US" sz="1200" dirty="0"/>
                    </a:p>
                  </a:txBody>
                  <a:tcPr anchor="ctr"/>
                </a:tc>
                <a:tc vMerge="1">
                  <a:txBody>
                    <a:bodyPr/>
                    <a:lstStyle/>
                    <a:p>
                      <a:endParaRPr lang="en-US" dirty="0"/>
                    </a:p>
                  </a:txBody>
                  <a:tcPr anchor="ctr"/>
                </a:tc>
                <a:tc>
                  <a:txBody>
                    <a:bodyPr/>
                    <a:lstStyle/>
                    <a:p>
                      <a:r>
                        <a:rPr lang="en-US" sz="1200" dirty="0" err="1"/>
                        <a:t>Đinh</a:t>
                      </a:r>
                      <a:r>
                        <a:rPr lang="en-US" sz="1200" dirty="0"/>
                        <a:t> </a:t>
                      </a:r>
                      <a:r>
                        <a:rPr lang="en-US" sz="1200" dirty="0" err="1"/>
                        <a:t>Trọng</a:t>
                      </a:r>
                      <a:r>
                        <a:rPr lang="en-US" sz="1200" dirty="0"/>
                        <a:t> </a:t>
                      </a:r>
                      <a:r>
                        <a:rPr lang="en-US" sz="1200" dirty="0" err="1"/>
                        <a:t>Đạt</a:t>
                      </a:r>
                      <a:r>
                        <a:rPr lang="en-US" sz="1200" dirty="0"/>
                        <a:t> – </a:t>
                      </a:r>
                      <a:r>
                        <a:rPr lang="en-US" sz="1200" dirty="0" err="1"/>
                        <a:t>Thành</a:t>
                      </a:r>
                      <a:r>
                        <a:rPr lang="en-US" sz="1200" dirty="0"/>
                        <a:t> </a:t>
                      </a:r>
                      <a:r>
                        <a:rPr lang="en-US" sz="1200" dirty="0" err="1"/>
                        <a:t>viên</a:t>
                      </a:r>
                      <a:r>
                        <a:rPr lang="en-US" sz="1200" dirty="0"/>
                        <a:t> </a:t>
                      </a:r>
                      <a:r>
                        <a:rPr lang="en-US" sz="1200" dirty="0" err="1"/>
                        <a:t>đề</a:t>
                      </a:r>
                      <a:r>
                        <a:rPr lang="en-US" sz="1200" dirty="0"/>
                        <a:t> </a:t>
                      </a:r>
                      <a:r>
                        <a:rPr lang="en-US" sz="1200" dirty="0" err="1"/>
                        <a:t>tài</a:t>
                      </a:r>
                      <a:endParaRPr lang="en-US" sz="1200" dirty="0"/>
                    </a:p>
                  </a:txBody>
                  <a:tcPr anchor="ctr"/>
                </a:tc>
                <a:tc>
                  <a:txBody>
                    <a:bodyPr/>
                    <a:lstStyle/>
                    <a:p>
                      <a:r>
                        <a:rPr lang="en-US" sz="1200" dirty="0"/>
                        <a:t>13</a:t>
                      </a:r>
                    </a:p>
                  </a:txBody>
                  <a:tcPr anchor="ctr"/>
                </a:tc>
                <a:tc>
                  <a:txBody>
                    <a:bodyPr/>
                    <a:lstStyle/>
                    <a:p>
                      <a:r>
                        <a:rPr lang="en-US" sz="1200" dirty="0"/>
                        <a:t>1.21</a:t>
                      </a:r>
                    </a:p>
                  </a:txBody>
                  <a:tcPr anchor="ctr"/>
                </a:tc>
                <a:tc>
                  <a:txBody>
                    <a:bodyPr/>
                    <a:lstStyle/>
                    <a:p>
                      <a:r>
                        <a:rPr lang="en-US" sz="1200" dirty="0"/>
                        <a:t>0.1</a:t>
                      </a:r>
                    </a:p>
                  </a:txBody>
                  <a:tcPr anchor="ctr"/>
                </a:tc>
                <a:tc>
                  <a:txBody>
                    <a:bodyPr/>
                    <a:lstStyle/>
                    <a:p>
                      <a:pPr algn="r"/>
                      <a:r>
                        <a:rPr lang="en-US" sz="1200" b="0" u="none" strike="noStrike" cap="none" dirty="0">
                          <a:solidFill>
                            <a:schemeClr val="dk1"/>
                          </a:solidFill>
                          <a:effectLst/>
                          <a:sym typeface="Arial"/>
                        </a:rPr>
                        <a:t>1.573.000</a:t>
                      </a:r>
                      <a:endParaRPr lang="en-US" sz="1200" dirty="0"/>
                    </a:p>
                  </a:txBody>
                  <a:tcPr anchor="ctr"/>
                </a:tc>
                <a:extLst>
                  <a:ext uri="{0D108BD9-81ED-4DB2-BD59-A6C34878D82A}">
                    <a16:rowId xmlns:a16="http://schemas.microsoft.com/office/drawing/2014/main" val="3679921995"/>
                  </a:ext>
                </a:extLst>
              </a:tr>
            </a:tbl>
          </a:graphicData>
        </a:graphic>
      </p:graphicFrame>
      <p:sp>
        <p:nvSpPr>
          <p:cNvPr id="6" name="Subtitle 5">
            <a:extLst>
              <a:ext uri="{FF2B5EF4-FFF2-40B4-BE49-F238E27FC236}">
                <a16:creationId xmlns:a16="http://schemas.microsoft.com/office/drawing/2014/main" id="{222A9449-2E03-487E-9690-CF9AB570EB6A}"/>
              </a:ext>
            </a:extLst>
          </p:cNvPr>
          <p:cNvSpPr>
            <a:spLocks noGrp="1"/>
          </p:cNvSpPr>
          <p:nvPr>
            <p:ph type="subTitle" idx="2"/>
          </p:nvPr>
        </p:nvSpPr>
        <p:spPr/>
        <p:txBody>
          <a:bodyPr/>
          <a:lstStyle/>
          <a:p>
            <a:endParaRPr lang="en-US"/>
          </a:p>
        </p:txBody>
      </p:sp>
    </p:spTree>
    <p:extLst>
      <p:ext uri="{BB962C8B-B14F-4D97-AF65-F5344CB8AC3E}">
        <p14:creationId xmlns:p14="http://schemas.microsoft.com/office/powerpoint/2010/main" val="1231520580"/>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sp>
        <p:nvSpPr>
          <p:cNvPr id="610" name="Google Shape;610;p57"/>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t>Kinh</a:t>
            </a:r>
            <a:r>
              <a:rPr lang="en-US" b="1" dirty="0"/>
              <a:t> </a:t>
            </a:r>
            <a:r>
              <a:rPr lang="en-US" b="1" dirty="0" err="1"/>
              <a:t>phí</a:t>
            </a:r>
            <a:r>
              <a:rPr lang="en-US" b="1" dirty="0"/>
              <a:t> </a:t>
            </a:r>
            <a:r>
              <a:rPr lang="en-US" b="1" dirty="0" err="1"/>
              <a:t>thực</a:t>
            </a:r>
            <a:r>
              <a:rPr lang="en-US" b="1" dirty="0"/>
              <a:t> </a:t>
            </a:r>
            <a:r>
              <a:rPr lang="en-US" b="1" dirty="0" err="1"/>
              <a:t>hiện</a:t>
            </a:r>
            <a:r>
              <a:rPr lang="en-US" b="1" dirty="0"/>
              <a:t> </a:t>
            </a:r>
            <a:r>
              <a:rPr lang="en-US" b="1" dirty="0" err="1"/>
              <a:t>và</a:t>
            </a:r>
            <a:r>
              <a:rPr lang="en-US" b="1" dirty="0"/>
              <a:t> </a:t>
            </a:r>
            <a:r>
              <a:rPr lang="en-US" b="1" dirty="0" err="1"/>
              <a:t>nguồn</a:t>
            </a:r>
            <a:r>
              <a:rPr lang="en-US" b="1" dirty="0"/>
              <a:t> </a:t>
            </a:r>
            <a:r>
              <a:rPr lang="en-US" b="1" dirty="0" err="1"/>
              <a:t>kinh</a:t>
            </a:r>
            <a:r>
              <a:rPr lang="en-US" b="1" dirty="0"/>
              <a:t> </a:t>
            </a:r>
            <a:r>
              <a:rPr lang="en-US" b="1" dirty="0" err="1"/>
              <a:t>phí</a:t>
            </a:r>
            <a:endParaRPr b="1" dirty="0"/>
          </a:p>
        </p:txBody>
      </p:sp>
      <p:grpSp>
        <p:nvGrpSpPr>
          <p:cNvPr id="613" name="Google Shape;613;p57"/>
          <p:cNvGrpSpPr/>
          <p:nvPr/>
        </p:nvGrpSpPr>
        <p:grpSpPr>
          <a:xfrm rot="5400000">
            <a:off x="8641234" y="411193"/>
            <a:ext cx="278152" cy="345818"/>
            <a:chOff x="0" y="46600"/>
            <a:chExt cx="3121800" cy="5004600"/>
          </a:xfrm>
        </p:grpSpPr>
        <p:sp>
          <p:nvSpPr>
            <p:cNvPr id="614" name="Google Shape;614;p57"/>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7"/>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16" name="Google Shape;616;p57"/>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6" name="Subtitle 5">
            <a:extLst>
              <a:ext uri="{FF2B5EF4-FFF2-40B4-BE49-F238E27FC236}">
                <a16:creationId xmlns:a16="http://schemas.microsoft.com/office/drawing/2014/main" id="{222A9449-2E03-487E-9690-CF9AB570EB6A}"/>
              </a:ext>
            </a:extLst>
          </p:cNvPr>
          <p:cNvSpPr>
            <a:spLocks noGrp="1"/>
          </p:cNvSpPr>
          <p:nvPr>
            <p:ph type="subTitle" idx="2"/>
          </p:nvPr>
        </p:nvSpPr>
        <p:spPr/>
        <p:txBody>
          <a:bodyPr/>
          <a:lstStyle/>
          <a:p>
            <a:endParaRPr lang="en-US"/>
          </a:p>
        </p:txBody>
      </p:sp>
      <p:graphicFrame>
        <p:nvGraphicFramePr>
          <p:cNvPr id="9" name="Table 7">
            <a:extLst>
              <a:ext uri="{FF2B5EF4-FFF2-40B4-BE49-F238E27FC236}">
                <a16:creationId xmlns:a16="http://schemas.microsoft.com/office/drawing/2014/main" id="{C38D64B2-E569-43FF-B63C-832CC834CC08}"/>
              </a:ext>
            </a:extLst>
          </p:cNvPr>
          <p:cNvGraphicFramePr>
            <a:graphicFrameLocks noGrp="1"/>
          </p:cNvGraphicFramePr>
          <p:nvPr>
            <p:extLst>
              <p:ext uri="{D42A27DB-BD31-4B8C-83A1-F6EECF244321}">
                <p14:modId xmlns:p14="http://schemas.microsoft.com/office/powerpoint/2010/main" val="3901059525"/>
              </p:ext>
            </p:extLst>
          </p:nvPr>
        </p:nvGraphicFramePr>
        <p:xfrm>
          <a:off x="274321" y="1680950"/>
          <a:ext cx="8666824" cy="3017520"/>
        </p:xfrm>
        <a:graphic>
          <a:graphicData uri="http://schemas.openxmlformats.org/drawingml/2006/table">
            <a:tbl>
              <a:tblPr firstRow="1" bandRow="1">
                <a:tableStyleId>{7DF18680-E054-41AD-8BC1-D1AEF772440D}</a:tableStyleId>
              </a:tblPr>
              <a:tblGrid>
                <a:gridCol w="336279">
                  <a:extLst>
                    <a:ext uri="{9D8B030D-6E8A-4147-A177-3AD203B41FA5}">
                      <a16:colId xmlns:a16="http://schemas.microsoft.com/office/drawing/2014/main" val="289735198"/>
                    </a:ext>
                  </a:extLst>
                </a:gridCol>
                <a:gridCol w="2552662">
                  <a:extLst>
                    <a:ext uri="{9D8B030D-6E8A-4147-A177-3AD203B41FA5}">
                      <a16:colId xmlns:a16="http://schemas.microsoft.com/office/drawing/2014/main" val="1282189361"/>
                    </a:ext>
                  </a:extLst>
                </a:gridCol>
                <a:gridCol w="1389792">
                  <a:extLst>
                    <a:ext uri="{9D8B030D-6E8A-4147-A177-3AD203B41FA5}">
                      <a16:colId xmlns:a16="http://schemas.microsoft.com/office/drawing/2014/main" val="3088010279"/>
                    </a:ext>
                  </a:extLst>
                </a:gridCol>
                <a:gridCol w="1300439">
                  <a:extLst>
                    <a:ext uri="{9D8B030D-6E8A-4147-A177-3AD203B41FA5}">
                      <a16:colId xmlns:a16="http://schemas.microsoft.com/office/drawing/2014/main" val="1099873975"/>
                    </a:ext>
                  </a:extLst>
                </a:gridCol>
                <a:gridCol w="703128">
                  <a:extLst>
                    <a:ext uri="{9D8B030D-6E8A-4147-A177-3AD203B41FA5}">
                      <a16:colId xmlns:a16="http://schemas.microsoft.com/office/drawing/2014/main" val="4144504606"/>
                    </a:ext>
                  </a:extLst>
                </a:gridCol>
                <a:gridCol w="715681">
                  <a:extLst>
                    <a:ext uri="{9D8B030D-6E8A-4147-A177-3AD203B41FA5}">
                      <a16:colId xmlns:a16="http://schemas.microsoft.com/office/drawing/2014/main" val="3831910509"/>
                    </a:ext>
                  </a:extLst>
                </a:gridCol>
                <a:gridCol w="384869">
                  <a:extLst>
                    <a:ext uri="{9D8B030D-6E8A-4147-A177-3AD203B41FA5}">
                      <a16:colId xmlns:a16="http://schemas.microsoft.com/office/drawing/2014/main" val="4045587385"/>
                    </a:ext>
                  </a:extLst>
                </a:gridCol>
                <a:gridCol w="1283974">
                  <a:extLst>
                    <a:ext uri="{9D8B030D-6E8A-4147-A177-3AD203B41FA5}">
                      <a16:colId xmlns:a16="http://schemas.microsoft.com/office/drawing/2014/main" val="1765489421"/>
                    </a:ext>
                  </a:extLst>
                </a:gridCol>
              </a:tblGrid>
              <a:tr h="271612">
                <a:tc gridSpan="8">
                  <a:txBody>
                    <a:bodyPr/>
                    <a:lstStyle/>
                    <a:p>
                      <a:pPr algn="ctr"/>
                      <a:r>
                        <a:rPr lang="en-US" sz="1200" b="1" u="none" strike="noStrike" cap="none" dirty="0" err="1">
                          <a:solidFill>
                            <a:schemeClr val="lt1"/>
                          </a:solidFill>
                          <a:effectLst/>
                          <a:sym typeface="Arial"/>
                        </a:rPr>
                        <a:t>Nội</a:t>
                      </a:r>
                      <a:r>
                        <a:rPr lang="en-US" sz="1200" b="1" u="none" strike="noStrike" cap="none" dirty="0">
                          <a:solidFill>
                            <a:schemeClr val="lt1"/>
                          </a:solidFill>
                          <a:effectLst/>
                          <a:sym typeface="Arial"/>
                        </a:rPr>
                        <a:t> dung 3: </a:t>
                      </a:r>
                      <a:r>
                        <a:rPr lang="en-US" sz="1200" b="1" u="none" strike="noStrike" cap="none" dirty="0" err="1">
                          <a:solidFill>
                            <a:schemeClr val="lt1"/>
                          </a:solidFill>
                          <a:effectLst/>
                          <a:sym typeface="Arial"/>
                        </a:rPr>
                        <a:t>Đề</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xuất</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thuật</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toán</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thực</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hiện</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đề</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tài</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khả</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thi</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và</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hiệu</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quả</a:t>
                      </a:r>
                      <a:endParaRPr lang="en-US" sz="1200" dirty="0"/>
                    </a:p>
                  </a:txBody>
                  <a:tcPr anchor="ctr"/>
                </a:tc>
                <a:tc hMerge="1">
                  <a:txBody>
                    <a:bodyPr/>
                    <a:lstStyle/>
                    <a:p>
                      <a:pPr algn="ctr"/>
                      <a:endParaRPr lang="en-US" dirty="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dirty="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dirty="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pPr algn="ctr"/>
                      <a:endParaRPr lang="en-US" dirty="0"/>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tc>
                <a:extLst>
                  <a:ext uri="{0D108BD9-81ED-4DB2-BD59-A6C34878D82A}">
                    <a16:rowId xmlns:a16="http://schemas.microsoft.com/office/drawing/2014/main" val="1665987"/>
                  </a:ext>
                </a:extLst>
              </a:tr>
              <a:tr h="310975">
                <a:tc>
                  <a:txBody>
                    <a:bodyPr/>
                    <a:lstStyle/>
                    <a:p>
                      <a:pPr algn="ctr"/>
                      <a:endParaRPr lang="en-US" sz="1200" dirty="0"/>
                    </a:p>
                  </a:txBody>
                  <a:tcPr anchor="ctr"/>
                </a:tc>
                <a:tc>
                  <a:txBody>
                    <a:bodyPr/>
                    <a:lstStyle/>
                    <a:p>
                      <a:pPr algn="ctr"/>
                      <a:r>
                        <a:rPr lang="en-US" sz="1200" dirty="0" err="1"/>
                        <a:t>Nội</a:t>
                      </a:r>
                      <a:r>
                        <a:rPr lang="en-US" sz="1200" dirty="0"/>
                        <a:t> dung lao </a:t>
                      </a:r>
                      <a:r>
                        <a:rPr lang="en-US" sz="1200" dirty="0" err="1"/>
                        <a:t>động</a:t>
                      </a:r>
                      <a:endParaRPr lang="en-US" sz="1200" dirty="0"/>
                    </a:p>
                  </a:txBody>
                  <a:tcPr anchor="ctr"/>
                </a:tc>
                <a:tc>
                  <a:txBody>
                    <a:bodyPr/>
                    <a:lstStyle/>
                    <a:p>
                      <a:pPr marL="0" marR="0" algn="ctr">
                        <a:spcBef>
                          <a:spcPts val="600"/>
                        </a:spcBef>
                        <a:spcAft>
                          <a:spcPts val="0"/>
                        </a:spcAft>
                      </a:pPr>
                      <a:r>
                        <a:rPr lang="en-US" sz="1200" dirty="0" err="1">
                          <a:effectLst/>
                        </a:rPr>
                        <a:t>Dự</a:t>
                      </a:r>
                      <a:r>
                        <a:rPr lang="en-US" sz="1200" dirty="0">
                          <a:effectLst/>
                        </a:rPr>
                        <a:t> </a:t>
                      </a:r>
                      <a:r>
                        <a:rPr lang="en-US" sz="1200" dirty="0" err="1">
                          <a:effectLst/>
                        </a:rPr>
                        <a:t>kiến</a:t>
                      </a:r>
                      <a:r>
                        <a:rPr lang="en-US" sz="1200" dirty="0">
                          <a:effectLst/>
                        </a:rPr>
                        <a:t> </a:t>
                      </a:r>
                      <a:r>
                        <a:rPr lang="en-US" sz="1200" dirty="0" err="1">
                          <a:effectLst/>
                        </a:rPr>
                        <a:t>kết</a:t>
                      </a:r>
                      <a:r>
                        <a:rPr lang="en-US" sz="1200" dirty="0">
                          <a:effectLst/>
                        </a:rPr>
                        <a:t> </a:t>
                      </a:r>
                      <a:r>
                        <a:rPr lang="en-US" sz="1200" dirty="0" err="1">
                          <a:effectLst/>
                        </a:rPr>
                        <a:t>quả</a:t>
                      </a:r>
                      <a:endParaRPr lang="en-US" sz="1200" dirty="0">
                        <a:effectLst/>
                        <a:latin typeface="+mj-lt"/>
                        <a:ea typeface="Times New Roman" panose="02020603050405020304" pitchFamily="18" charset="0"/>
                      </a:endParaRPr>
                    </a:p>
                  </a:txBody>
                  <a:tcPr marL="68580" marR="68580" marT="0" marB="0" anchor="ctr"/>
                </a:tc>
                <a:tc>
                  <a:txBody>
                    <a:bodyPr/>
                    <a:lstStyle/>
                    <a:p>
                      <a:pPr algn="ctr"/>
                      <a:r>
                        <a:rPr lang="en-US" sz="1200" dirty="0" err="1"/>
                        <a:t>Người</a:t>
                      </a:r>
                      <a:r>
                        <a:rPr lang="en-US" sz="1200" dirty="0"/>
                        <a:t> </a:t>
                      </a:r>
                      <a:r>
                        <a:rPr lang="en-US" sz="1200" dirty="0" err="1"/>
                        <a:t>thực</a:t>
                      </a:r>
                      <a:r>
                        <a:rPr lang="en-US" sz="1200" dirty="0"/>
                        <a:t> </a:t>
                      </a:r>
                      <a:r>
                        <a:rPr lang="en-US" sz="1200" dirty="0" err="1"/>
                        <a:t>hiện</a:t>
                      </a:r>
                      <a:endParaRPr lang="en-US" sz="1200" dirty="0"/>
                    </a:p>
                  </a:txBody>
                  <a:tcPr anchor="ctr"/>
                </a:tc>
                <a:tc>
                  <a:txBody>
                    <a:bodyPr/>
                    <a:lstStyle/>
                    <a:p>
                      <a:pPr algn="ctr"/>
                      <a:r>
                        <a:rPr lang="en-US" sz="1200" dirty="0" err="1"/>
                        <a:t>Số</a:t>
                      </a:r>
                      <a:r>
                        <a:rPr lang="en-US" sz="1200" dirty="0"/>
                        <a:t> </a:t>
                      </a:r>
                      <a:r>
                        <a:rPr lang="en-US" sz="1200" dirty="0" err="1"/>
                        <a:t>ngày</a:t>
                      </a:r>
                      <a:r>
                        <a:rPr lang="en-US" sz="1200" dirty="0"/>
                        <a:t> </a:t>
                      </a:r>
                      <a:r>
                        <a:rPr lang="en-US" sz="1200" dirty="0" err="1"/>
                        <a:t>công</a:t>
                      </a:r>
                      <a:endParaRPr lang="en-US" sz="1200" dirty="0"/>
                    </a:p>
                  </a:txBody>
                  <a:tcPr anchor="ctr"/>
                </a:tc>
                <a:tc>
                  <a:txBody>
                    <a:bodyPr/>
                    <a:lstStyle/>
                    <a:p>
                      <a:pPr algn="ctr"/>
                      <a:r>
                        <a:rPr lang="en-US" sz="1200" dirty="0" err="1"/>
                        <a:t>Lương</a:t>
                      </a:r>
                      <a:r>
                        <a:rPr lang="en-US" sz="1200" dirty="0"/>
                        <a:t> </a:t>
                      </a:r>
                      <a:r>
                        <a:rPr lang="en-US" sz="1200" dirty="0" err="1"/>
                        <a:t>cơ</a:t>
                      </a:r>
                      <a:r>
                        <a:rPr lang="en-US" sz="1200" dirty="0"/>
                        <a:t> </a:t>
                      </a:r>
                      <a:r>
                        <a:rPr lang="en-US" sz="1200" dirty="0" err="1"/>
                        <a:t>bản</a:t>
                      </a:r>
                      <a:endParaRPr lang="en-US" sz="1200" dirty="0"/>
                    </a:p>
                  </a:txBody>
                  <a:tcPr anchor="ctr"/>
                </a:tc>
                <a:tc>
                  <a:txBody>
                    <a:bodyPr/>
                    <a:lstStyle/>
                    <a:p>
                      <a:pPr algn="ctr"/>
                      <a:r>
                        <a:rPr lang="en-US" sz="1200" dirty="0" err="1"/>
                        <a:t>Hệ</a:t>
                      </a:r>
                      <a:r>
                        <a:rPr lang="en-US" sz="1200" dirty="0"/>
                        <a:t> </a:t>
                      </a:r>
                      <a:r>
                        <a:rPr lang="en-US" sz="1200" dirty="0" err="1"/>
                        <a:t>số</a:t>
                      </a:r>
                      <a:endParaRPr lang="en-US" sz="1200" dirty="0"/>
                    </a:p>
                  </a:txBody>
                  <a:tcPr anchor="ctr"/>
                </a:tc>
                <a:tc>
                  <a:txBody>
                    <a:bodyPr/>
                    <a:lstStyle/>
                    <a:p>
                      <a:pPr algn="ctr"/>
                      <a:r>
                        <a:rPr lang="en-US" sz="1200" dirty="0" err="1"/>
                        <a:t>Tổng</a:t>
                      </a:r>
                      <a:r>
                        <a:rPr lang="en-US" sz="1200" dirty="0"/>
                        <a:t> </a:t>
                      </a:r>
                      <a:r>
                        <a:rPr lang="en-US" sz="1200" dirty="0" err="1"/>
                        <a:t>số</a:t>
                      </a:r>
                      <a:endParaRPr lang="en-US" sz="1200" dirty="0"/>
                    </a:p>
                  </a:txBody>
                  <a:tcPr anchor="ctr"/>
                </a:tc>
                <a:extLst>
                  <a:ext uri="{0D108BD9-81ED-4DB2-BD59-A6C34878D82A}">
                    <a16:rowId xmlns:a16="http://schemas.microsoft.com/office/drawing/2014/main" val="2454371487"/>
                  </a:ext>
                </a:extLst>
              </a:tr>
              <a:tr h="352946">
                <a:tc>
                  <a:txBody>
                    <a:bodyPr/>
                    <a:lstStyle/>
                    <a:p>
                      <a:pPr algn="ctr"/>
                      <a:r>
                        <a:rPr lang="en-US" sz="1200" dirty="0"/>
                        <a:t>1</a:t>
                      </a:r>
                    </a:p>
                  </a:txBody>
                  <a:tcPr anchor="ctr"/>
                </a:tc>
                <a:tc>
                  <a:txBody>
                    <a:bodyPr/>
                    <a:lstStyle/>
                    <a:p>
                      <a:r>
                        <a:rPr lang="en-US" sz="1200" b="0" u="none" strike="noStrike" cap="none" dirty="0" err="1">
                          <a:solidFill>
                            <a:schemeClr val="dk1"/>
                          </a:solidFill>
                          <a:effectLst/>
                          <a:sym typeface="Arial"/>
                        </a:rPr>
                        <a:t>Đề</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xuất</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thuật</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toán</a:t>
                      </a:r>
                      <a:endParaRPr lang="en-US" sz="1200" dirty="0"/>
                    </a:p>
                  </a:txBody>
                  <a:tcPr anchor="ctr"/>
                </a:tc>
                <a:tc rowSpan="3">
                  <a:txBody>
                    <a:bodyPr/>
                    <a:lstStyle/>
                    <a:p>
                      <a:pPr marL="0" marR="0" lvl="0" indent="0" algn="ctr" defTabSz="914400" rtl="0" eaLnBrk="1" fontAlgn="auto" latinLnBrk="0" hangingPunct="1">
                        <a:lnSpc>
                          <a:spcPct val="100000"/>
                        </a:lnSpc>
                        <a:spcBef>
                          <a:spcPts val="600"/>
                        </a:spcBef>
                        <a:spcAft>
                          <a:spcPts val="0"/>
                        </a:spcAft>
                        <a:buClr>
                          <a:srgbClr val="000000"/>
                        </a:buClr>
                        <a:buSzTx/>
                        <a:buFont typeface="Arial"/>
                        <a:buNone/>
                        <a:tabLst/>
                        <a:defRPr/>
                      </a:pPr>
                      <a:r>
                        <a:rPr lang="en-US" sz="1200" b="0" u="none" strike="noStrike" cap="none" dirty="0" err="1">
                          <a:solidFill>
                            <a:schemeClr val="dk1"/>
                          </a:solidFill>
                          <a:effectLst/>
                          <a:sym typeface="Arial"/>
                        </a:rPr>
                        <a:t>Thuật</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toán</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thực</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hiện</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đề</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tài</a:t>
                      </a:r>
                      <a:endParaRPr lang="en-US" sz="1200" dirty="0">
                        <a:effectLst/>
                        <a:latin typeface="+mj-lt"/>
                        <a:ea typeface="Times New Roman" panose="02020603050405020304" pitchFamily="18" charset="0"/>
                      </a:endParaRPr>
                    </a:p>
                  </a:txBody>
                  <a:tcPr marL="68580" marR="68580" marT="0" marB="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err="1"/>
                        <a:t>Đinh</a:t>
                      </a:r>
                      <a:r>
                        <a:rPr lang="en-US" sz="1200" dirty="0"/>
                        <a:t> </a:t>
                      </a:r>
                      <a:r>
                        <a:rPr lang="en-US" sz="1200" dirty="0" err="1"/>
                        <a:t>Trọng</a:t>
                      </a:r>
                      <a:r>
                        <a:rPr lang="en-US" sz="1200" dirty="0"/>
                        <a:t> </a:t>
                      </a:r>
                      <a:r>
                        <a:rPr lang="en-US" sz="1200" dirty="0" err="1"/>
                        <a:t>Đạt</a:t>
                      </a:r>
                      <a:r>
                        <a:rPr lang="en-US" sz="1200" dirty="0"/>
                        <a:t> – </a:t>
                      </a:r>
                      <a:r>
                        <a:rPr lang="en-US" sz="1200" dirty="0" err="1"/>
                        <a:t>Thành</a:t>
                      </a:r>
                      <a:r>
                        <a:rPr lang="en-US" sz="1200" dirty="0"/>
                        <a:t> </a:t>
                      </a:r>
                      <a:r>
                        <a:rPr lang="en-US" sz="1200" dirty="0" err="1"/>
                        <a:t>viên</a:t>
                      </a:r>
                      <a:r>
                        <a:rPr lang="en-US" sz="1200" dirty="0"/>
                        <a:t> </a:t>
                      </a:r>
                      <a:r>
                        <a:rPr lang="en-US" sz="1200" dirty="0" err="1"/>
                        <a:t>đề</a:t>
                      </a:r>
                      <a:r>
                        <a:rPr lang="en-US" sz="1200" dirty="0"/>
                        <a:t> </a:t>
                      </a:r>
                      <a:r>
                        <a:rPr lang="en-US" sz="1200" dirty="0" err="1"/>
                        <a:t>tài</a:t>
                      </a:r>
                      <a:endParaRPr lang="en-US" sz="1200" dirty="0"/>
                    </a:p>
                    <a:p>
                      <a:endParaRPr lang="en-US" sz="1200" dirty="0"/>
                    </a:p>
                  </a:txBody>
                  <a:tcPr anchor="ctr"/>
                </a:tc>
                <a:tc>
                  <a:txBody>
                    <a:bodyPr/>
                    <a:lstStyle/>
                    <a:p>
                      <a:r>
                        <a:rPr lang="en-US" sz="1200" dirty="0"/>
                        <a:t>5</a:t>
                      </a:r>
                    </a:p>
                  </a:txBody>
                  <a:tcPr anchor="ctr"/>
                </a:tc>
                <a:tc>
                  <a:txBody>
                    <a:bodyPr/>
                    <a:lstStyle/>
                    <a:p>
                      <a:r>
                        <a:rPr lang="en-US" sz="1200" dirty="0"/>
                        <a:t>1.21</a:t>
                      </a:r>
                    </a:p>
                  </a:txBody>
                  <a:tcPr anchor="ctr"/>
                </a:tc>
                <a:tc>
                  <a:txBody>
                    <a:bodyPr/>
                    <a:lstStyle/>
                    <a:p>
                      <a:r>
                        <a:rPr lang="en-US" sz="1200" dirty="0"/>
                        <a:t>0.1</a:t>
                      </a:r>
                    </a:p>
                  </a:txBody>
                  <a:tcPr anchor="ctr"/>
                </a:tc>
                <a:tc>
                  <a:txBody>
                    <a:bodyPr/>
                    <a:lstStyle/>
                    <a:p>
                      <a:pPr algn="r"/>
                      <a:r>
                        <a:rPr lang="en-US" sz="1200" b="0" u="none" strike="noStrike" cap="none" dirty="0">
                          <a:solidFill>
                            <a:schemeClr val="dk1"/>
                          </a:solidFill>
                          <a:effectLst/>
                          <a:sym typeface="Arial"/>
                        </a:rPr>
                        <a:t>605.000</a:t>
                      </a:r>
                      <a:endParaRPr lang="en-US" sz="1200" dirty="0"/>
                    </a:p>
                  </a:txBody>
                  <a:tcPr anchor="ctr"/>
                </a:tc>
                <a:extLst>
                  <a:ext uri="{0D108BD9-81ED-4DB2-BD59-A6C34878D82A}">
                    <a16:rowId xmlns:a16="http://schemas.microsoft.com/office/drawing/2014/main" val="677443170"/>
                  </a:ext>
                </a:extLst>
              </a:tr>
              <a:tr h="390862">
                <a:tc>
                  <a:txBody>
                    <a:bodyPr/>
                    <a:lstStyle/>
                    <a:p>
                      <a:pPr algn="ctr"/>
                      <a:r>
                        <a:rPr lang="en-US" sz="1200"/>
                        <a:t>2</a:t>
                      </a:r>
                      <a:endParaRPr lang="en-US" sz="1200" dirty="0"/>
                    </a:p>
                  </a:txBody>
                  <a:tcPr anchor="ctr"/>
                </a:tc>
                <a:tc>
                  <a:txBody>
                    <a:bodyPr/>
                    <a:lstStyle/>
                    <a:p>
                      <a:r>
                        <a:rPr lang="en-US" sz="1200" b="0" u="none" strike="noStrike" cap="none" dirty="0" err="1">
                          <a:solidFill>
                            <a:schemeClr val="dk1"/>
                          </a:solidFill>
                          <a:effectLst/>
                          <a:sym typeface="Arial"/>
                        </a:rPr>
                        <a:t>Thảo</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luận</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để</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chọn</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thuật</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toán</a:t>
                      </a:r>
                      <a:endParaRPr lang="en-US" sz="1200" dirty="0"/>
                    </a:p>
                  </a:txBody>
                  <a:tcPr anchor="ctr"/>
                </a:tc>
                <a:tc vMerge="1">
                  <a:txBody>
                    <a:bodyPr/>
                    <a:lstStyle/>
                    <a:p>
                      <a:endParaRPr lang="en-US"/>
                    </a:p>
                  </a:txBody>
                  <a:tcPr/>
                </a:tc>
                <a:tc>
                  <a:txBody>
                    <a:bodyPr/>
                    <a:lstStyle/>
                    <a:p>
                      <a:r>
                        <a:rPr lang="en-US" sz="1200"/>
                        <a:t>Mai Thanh Lâm – Thành viên đề tài </a:t>
                      </a:r>
                      <a:endParaRPr lang="en-US" sz="1200" dirty="0"/>
                    </a:p>
                  </a:txBody>
                  <a:tcPr anchor="ctr"/>
                </a:tc>
                <a:tc>
                  <a:txBody>
                    <a:bodyPr/>
                    <a:lstStyle/>
                    <a:p>
                      <a:r>
                        <a:rPr lang="en-US" sz="1200"/>
                        <a:t>5</a:t>
                      </a:r>
                      <a:endParaRPr lang="en-US" sz="1200" dirty="0"/>
                    </a:p>
                  </a:txBody>
                  <a:tcPr anchor="ctr"/>
                </a:tc>
                <a:tc>
                  <a:txBody>
                    <a:bodyPr/>
                    <a:lstStyle/>
                    <a:p>
                      <a:r>
                        <a:rPr lang="en-US" sz="1200"/>
                        <a:t>1.21</a:t>
                      </a:r>
                      <a:endParaRPr lang="en-US" sz="1200" dirty="0"/>
                    </a:p>
                  </a:txBody>
                  <a:tcPr anchor="ctr"/>
                </a:tc>
                <a:tc>
                  <a:txBody>
                    <a:bodyPr/>
                    <a:lstStyle/>
                    <a:p>
                      <a:r>
                        <a:rPr lang="en-US" sz="1200"/>
                        <a:t>0.1</a:t>
                      </a:r>
                      <a:endParaRPr lang="en-US" sz="1200" dirty="0"/>
                    </a:p>
                  </a:txBody>
                  <a:tcPr anchor="ctr"/>
                </a:tc>
                <a:tc>
                  <a:txBody>
                    <a:bodyPr/>
                    <a:lstStyle/>
                    <a:p>
                      <a:pPr algn="r"/>
                      <a:r>
                        <a:rPr lang="en-US" sz="1200" b="0" u="none" strike="noStrike" cap="none" dirty="0">
                          <a:solidFill>
                            <a:schemeClr val="dk1"/>
                          </a:solidFill>
                          <a:effectLst/>
                          <a:sym typeface="Arial"/>
                        </a:rPr>
                        <a:t>605.000</a:t>
                      </a:r>
                      <a:endParaRPr lang="en-US" sz="1200" dirty="0"/>
                    </a:p>
                  </a:txBody>
                  <a:tcPr anchor="ctr"/>
                </a:tc>
                <a:extLst>
                  <a:ext uri="{0D108BD9-81ED-4DB2-BD59-A6C34878D82A}">
                    <a16:rowId xmlns:a16="http://schemas.microsoft.com/office/drawing/2014/main" val="2509028753"/>
                  </a:ext>
                </a:extLst>
              </a:tr>
              <a:tr h="542139">
                <a:tc>
                  <a:txBody>
                    <a:bodyPr/>
                    <a:lstStyle/>
                    <a:p>
                      <a:pPr algn="ctr"/>
                      <a:r>
                        <a:rPr lang="en-US" sz="1200"/>
                        <a:t>3</a:t>
                      </a:r>
                      <a:endParaRPr lang="en-US" sz="1200" dirty="0"/>
                    </a:p>
                  </a:txBody>
                  <a:tcPr anchor="ctr"/>
                </a:tc>
                <a:tc>
                  <a:txBody>
                    <a:bodyPr/>
                    <a:lstStyle/>
                    <a:p>
                      <a:r>
                        <a:rPr lang="en-US" sz="1200" b="0" u="none" strike="noStrike" cap="none" dirty="0" err="1">
                          <a:solidFill>
                            <a:schemeClr val="dk1"/>
                          </a:solidFill>
                          <a:effectLst/>
                          <a:sym typeface="Arial"/>
                        </a:rPr>
                        <a:t>Thảo</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luận</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để</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chọn</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thuật</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toán</a:t>
                      </a:r>
                      <a:endParaRPr lang="en-US" sz="1200" dirty="0"/>
                    </a:p>
                  </a:txBody>
                  <a:tcPr anchor="ctr"/>
                </a:tc>
                <a:tc vMerge="1">
                  <a:txBody>
                    <a:bodyPr/>
                    <a:lstStyle/>
                    <a:p>
                      <a:endParaRPr lang="en-US"/>
                    </a:p>
                  </a:txBody>
                  <a:tcPr/>
                </a:tc>
                <a:tc>
                  <a:txBody>
                    <a:bodyPr/>
                    <a:lstStyle/>
                    <a:p>
                      <a:r>
                        <a:rPr lang="en-US" sz="1200"/>
                        <a:t>Nguyễn Trung Nguyên – Chủ nhiệm đề tài</a:t>
                      </a:r>
                      <a:endParaRPr lang="en-US" sz="1200" dirty="0"/>
                    </a:p>
                  </a:txBody>
                  <a:tcPr anchor="ctr"/>
                </a:tc>
                <a:tc>
                  <a:txBody>
                    <a:bodyPr/>
                    <a:lstStyle/>
                    <a:p>
                      <a:r>
                        <a:rPr lang="en-US" sz="1200"/>
                        <a:t>9</a:t>
                      </a:r>
                      <a:endParaRPr lang="en-US" sz="1200" dirty="0"/>
                    </a:p>
                  </a:txBody>
                  <a:tcPr anchor="ctr"/>
                </a:tc>
                <a:tc>
                  <a:txBody>
                    <a:bodyPr/>
                    <a:lstStyle/>
                    <a:p>
                      <a:r>
                        <a:rPr lang="en-US" sz="1200"/>
                        <a:t>1.21</a:t>
                      </a:r>
                      <a:endParaRPr lang="en-US" sz="1200" dirty="0"/>
                    </a:p>
                  </a:txBody>
                  <a:tcPr anchor="ctr"/>
                </a:tc>
                <a:tc>
                  <a:txBody>
                    <a:bodyPr/>
                    <a:lstStyle/>
                    <a:p>
                      <a:r>
                        <a:rPr lang="en-US" sz="1200"/>
                        <a:t>0.2</a:t>
                      </a:r>
                      <a:endParaRPr lang="en-US" sz="1200" dirty="0"/>
                    </a:p>
                  </a:txBody>
                  <a:tcPr anchor="ctr"/>
                </a:tc>
                <a:tc>
                  <a:txBody>
                    <a:bodyPr/>
                    <a:lstStyle/>
                    <a:p>
                      <a:pPr algn="r"/>
                      <a:r>
                        <a:rPr lang="en-US" sz="1200" b="0" u="none" strike="noStrike" cap="none" dirty="0">
                          <a:solidFill>
                            <a:schemeClr val="dk1"/>
                          </a:solidFill>
                          <a:effectLst/>
                          <a:sym typeface="Arial"/>
                        </a:rPr>
                        <a:t>2.178.000</a:t>
                      </a:r>
                      <a:endParaRPr lang="en-US" sz="1200" dirty="0"/>
                    </a:p>
                  </a:txBody>
                  <a:tcPr anchor="ctr"/>
                </a:tc>
                <a:extLst>
                  <a:ext uri="{0D108BD9-81ED-4DB2-BD59-A6C34878D82A}">
                    <a16:rowId xmlns:a16="http://schemas.microsoft.com/office/drawing/2014/main" val="483955320"/>
                  </a:ext>
                </a:extLst>
              </a:tr>
            </a:tbl>
          </a:graphicData>
        </a:graphic>
      </p:graphicFrame>
    </p:spTree>
    <p:extLst>
      <p:ext uri="{BB962C8B-B14F-4D97-AF65-F5344CB8AC3E}">
        <p14:creationId xmlns:p14="http://schemas.microsoft.com/office/powerpoint/2010/main" val="9231803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sp>
        <p:nvSpPr>
          <p:cNvPr id="610" name="Google Shape;610;p57"/>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t>Kinh</a:t>
            </a:r>
            <a:r>
              <a:rPr lang="en-US" b="1" dirty="0"/>
              <a:t> </a:t>
            </a:r>
            <a:r>
              <a:rPr lang="en-US" b="1" dirty="0" err="1"/>
              <a:t>phí</a:t>
            </a:r>
            <a:r>
              <a:rPr lang="en-US" b="1" dirty="0"/>
              <a:t> </a:t>
            </a:r>
            <a:r>
              <a:rPr lang="en-US" b="1" dirty="0" err="1"/>
              <a:t>thực</a:t>
            </a:r>
            <a:r>
              <a:rPr lang="en-US" b="1" dirty="0"/>
              <a:t> </a:t>
            </a:r>
            <a:r>
              <a:rPr lang="en-US" b="1" dirty="0" err="1"/>
              <a:t>hiện</a:t>
            </a:r>
            <a:r>
              <a:rPr lang="en-US" b="1" dirty="0"/>
              <a:t> </a:t>
            </a:r>
            <a:r>
              <a:rPr lang="en-US" b="1" dirty="0" err="1"/>
              <a:t>và</a:t>
            </a:r>
            <a:r>
              <a:rPr lang="en-US" b="1" dirty="0"/>
              <a:t> </a:t>
            </a:r>
            <a:r>
              <a:rPr lang="en-US" b="1" dirty="0" err="1"/>
              <a:t>nguồn</a:t>
            </a:r>
            <a:r>
              <a:rPr lang="en-US" b="1" dirty="0"/>
              <a:t> </a:t>
            </a:r>
            <a:r>
              <a:rPr lang="en-US" b="1" dirty="0" err="1"/>
              <a:t>kinh</a:t>
            </a:r>
            <a:r>
              <a:rPr lang="en-US" b="1" dirty="0"/>
              <a:t> </a:t>
            </a:r>
            <a:r>
              <a:rPr lang="en-US" b="1" dirty="0" err="1"/>
              <a:t>phí</a:t>
            </a:r>
            <a:endParaRPr b="1" dirty="0"/>
          </a:p>
        </p:txBody>
      </p:sp>
      <p:grpSp>
        <p:nvGrpSpPr>
          <p:cNvPr id="613" name="Google Shape;613;p57"/>
          <p:cNvGrpSpPr/>
          <p:nvPr/>
        </p:nvGrpSpPr>
        <p:grpSpPr>
          <a:xfrm rot="5400000">
            <a:off x="8641234" y="411193"/>
            <a:ext cx="278152" cy="345818"/>
            <a:chOff x="0" y="46600"/>
            <a:chExt cx="3121800" cy="5004600"/>
          </a:xfrm>
        </p:grpSpPr>
        <p:sp>
          <p:nvSpPr>
            <p:cNvPr id="614" name="Google Shape;614;p57"/>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7"/>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16" name="Google Shape;616;p57"/>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6" name="Subtitle 5">
            <a:extLst>
              <a:ext uri="{FF2B5EF4-FFF2-40B4-BE49-F238E27FC236}">
                <a16:creationId xmlns:a16="http://schemas.microsoft.com/office/drawing/2014/main" id="{222A9449-2E03-487E-9690-CF9AB570EB6A}"/>
              </a:ext>
            </a:extLst>
          </p:cNvPr>
          <p:cNvSpPr>
            <a:spLocks noGrp="1"/>
          </p:cNvSpPr>
          <p:nvPr>
            <p:ph type="subTitle" idx="2"/>
          </p:nvPr>
        </p:nvSpPr>
        <p:spPr/>
        <p:txBody>
          <a:bodyPr/>
          <a:lstStyle/>
          <a:p>
            <a:endParaRPr lang="en-US"/>
          </a:p>
        </p:txBody>
      </p:sp>
      <p:graphicFrame>
        <p:nvGraphicFramePr>
          <p:cNvPr id="10" name="Table 7">
            <a:extLst>
              <a:ext uri="{FF2B5EF4-FFF2-40B4-BE49-F238E27FC236}">
                <a16:creationId xmlns:a16="http://schemas.microsoft.com/office/drawing/2014/main" id="{8A50B5A7-2BA8-49A2-8906-F16A6C543FFE}"/>
              </a:ext>
            </a:extLst>
          </p:cNvPr>
          <p:cNvGraphicFramePr>
            <a:graphicFrameLocks noGrp="1"/>
          </p:cNvGraphicFramePr>
          <p:nvPr>
            <p:extLst>
              <p:ext uri="{D42A27DB-BD31-4B8C-83A1-F6EECF244321}">
                <p14:modId xmlns:p14="http://schemas.microsoft.com/office/powerpoint/2010/main" val="1728314222"/>
              </p:ext>
            </p:extLst>
          </p:nvPr>
        </p:nvGraphicFramePr>
        <p:xfrm>
          <a:off x="243841" y="1628338"/>
          <a:ext cx="8709381" cy="3017520"/>
        </p:xfrm>
        <a:graphic>
          <a:graphicData uri="http://schemas.openxmlformats.org/drawingml/2006/table">
            <a:tbl>
              <a:tblPr firstRow="1" bandRow="1">
                <a:tableStyleId>{7DF18680-E054-41AD-8BC1-D1AEF772440D}</a:tableStyleId>
              </a:tblPr>
              <a:tblGrid>
                <a:gridCol w="337931">
                  <a:extLst>
                    <a:ext uri="{9D8B030D-6E8A-4147-A177-3AD203B41FA5}">
                      <a16:colId xmlns:a16="http://schemas.microsoft.com/office/drawing/2014/main" val="289735198"/>
                    </a:ext>
                  </a:extLst>
                </a:gridCol>
                <a:gridCol w="2565196">
                  <a:extLst>
                    <a:ext uri="{9D8B030D-6E8A-4147-A177-3AD203B41FA5}">
                      <a16:colId xmlns:a16="http://schemas.microsoft.com/office/drawing/2014/main" val="1282189361"/>
                    </a:ext>
                  </a:extLst>
                </a:gridCol>
                <a:gridCol w="1396616">
                  <a:extLst>
                    <a:ext uri="{9D8B030D-6E8A-4147-A177-3AD203B41FA5}">
                      <a16:colId xmlns:a16="http://schemas.microsoft.com/office/drawing/2014/main" val="3088010279"/>
                    </a:ext>
                  </a:extLst>
                </a:gridCol>
                <a:gridCol w="1306825">
                  <a:extLst>
                    <a:ext uri="{9D8B030D-6E8A-4147-A177-3AD203B41FA5}">
                      <a16:colId xmlns:a16="http://schemas.microsoft.com/office/drawing/2014/main" val="1099873975"/>
                    </a:ext>
                  </a:extLst>
                </a:gridCol>
                <a:gridCol w="706581">
                  <a:extLst>
                    <a:ext uri="{9D8B030D-6E8A-4147-A177-3AD203B41FA5}">
                      <a16:colId xmlns:a16="http://schemas.microsoft.com/office/drawing/2014/main" val="4144504606"/>
                    </a:ext>
                  </a:extLst>
                </a:gridCol>
                <a:gridCol w="719195">
                  <a:extLst>
                    <a:ext uri="{9D8B030D-6E8A-4147-A177-3AD203B41FA5}">
                      <a16:colId xmlns:a16="http://schemas.microsoft.com/office/drawing/2014/main" val="3831910509"/>
                    </a:ext>
                  </a:extLst>
                </a:gridCol>
                <a:gridCol w="386759">
                  <a:extLst>
                    <a:ext uri="{9D8B030D-6E8A-4147-A177-3AD203B41FA5}">
                      <a16:colId xmlns:a16="http://schemas.microsoft.com/office/drawing/2014/main" val="4045587385"/>
                    </a:ext>
                  </a:extLst>
                </a:gridCol>
                <a:gridCol w="1290278">
                  <a:extLst>
                    <a:ext uri="{9D8B030D-6E8A-4147-A177-3AD203B41FA5}">
                      <a16:colId xmlns:a16="http://schemas.microsoft.com/office/drawing/2014/main" val="1765489421"/>
                    </a:ext>
                  </a:extLst>
                </a:gridCol>
              </a:tblGrid>
              <a:tr h="206082">
                <a:tc gridSpan="8">
                  <a:txBody>
                    <a:bodyPr/>
                    <a:lstStyle/>
                    <a:p>
                      <a:pPr algn="ctr"/>
                      <a:r>
                        <a:rPr lang="en-US" sz="1200" b="1" u="none" strike="noStrike" cap="none" dirty="0" err="1">
                          <a:solidFill>
                            <a:schemeClr val="lt1"/>
                          </a:solidFill>
                          <a:effectLst/>
                          <a:sym typeface="Arial"/>
                        </a:rPr>
                        <a:t>Nội</a:t>
                      </a:r>
                      <a:r>
                        <a:rPr lang="en-US" sz="1200" b="1" u="none" strike="noStrike" cap="none" dirty="0">
                          <a:solidFill>
                            <a:schemeClr val="lt1"/>
                          </a:solidFill>
                          <a:effectLst/>
                          <a:sym typeface="Arial"/>
                        </a:rPr>
                        <a:t> dung 4: </a:t>
                      </a:r>
                      <a:r>
                        <a:rPr lang="en-US" sz="1200" b="1" u="none" strike="noStrike" cap="none" dirty="0" err="1">
                          <a:solidFill>
                            <a:schemeClr val="lt1"/>
                          </a:solidFill>
                          <a:effectLst/>
                          <a:sym typeface="Arial"/>
                        </a:rPr>
                        <a:t>Cài</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đặt</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đánh</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giá</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mô</a:t>
                      </a:r>
                      <a:r>
                        <a:rPr lang="en-US" sz="1200" b="1" u="none" strike="noStrike" cap="none" dirty="0">
                          <a:solidFill>
                            <a:schemeClr val="lt1"/>
                          </a:solidFill>
                          <a:effectLst/>
                          <a:sym typeface="Arial"/>
                        </a:rPr>
                        <a:t> </a:t>
                      </a:r>
                      <a:r>
                        <a:rPr lang="en-US" sz="1200" b="1" u="none" strike="noStrike" cap="none" dirty="0" err="1">
                          <a:solidFill>
                            <a:schemeClr val="lt1"/>
                          </a:solidFill>
                          <a:effectLst/>
                          <a:sym typeface="Arial"/>
                        </a:rPr>
                        <a:t>hình</a:t>
                      </a:r>
                      <a:endParaRPr lang="en-US" sz="1200" dirty="0"/>
                    </a:p>
                  </a:txBody>
                  <a:tcPr anchor="ctr"/>
                </a:tc>
                <a:tc hMerge="1">
                  <a:txBody>
                    <a:bodyPr/>
                    <a:lstStyle/>
                    <a:p>
                      <a:pPr algn="ctr"/>
                      <a:endParaRPr lang="en-US" dirty="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dirty="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dirty="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pPr algn="ctr"/>
                      <a:endParaRPr lang="en-US" dirty="0"/>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tc>
                <a:extLst>
                  <a:ext uri="{0D108BD9-81ED-4DB2-BD59-A6C34878D82A}">
                    <a16:rowId xmlns:a16="http://schemas.microsoft.com/office/drawing/2014/main" val="1665987"/>
                  </a:ext>
                </a:extLst>
              </a:tr>
              <a:tr h="235948">
                <a:tc>
                  <a:txBody>
                    <a:bodyPr/>
                    <a:lstStyle/>
                    <a:p>
                      <a:pPr algn="ctr"/>
                      <a:endParaRPr lang="en-US" sz="1200" dirty="0"/>
                    </a:p>
                  </a:txBody>
                  <a:tcPr anchor="ctr"/>
                </a:tc>
                <a:tc>
                  <a:txBody>
                    <a:bodyPr/>
                    <a:lstStyle/>
                    <a:p>
                      <a:pPr algn="ctr"/>
                      <a:r>
                        <a:rPr lang="en-US" sz="1200" dirty="0" err="1"/>
                        <a:t>Nội</a:t>
                      </a:r>
                      <a:r>
                        <a:rPr lang="en-US" sz="1200" dirty="0"/>
                        <a:t> dung lao </a:t>
                      </a:r>
                      <a:r>
                        <a:rPr lang="en-US" sz="1200" dirty="0" err="1"/>
                        <a:t>động</a:t>
                      </a:r>
                      <a:endParaRPr lang="en-US" sz="1200" dirty="0"/>
                    </a:p>
                  </a:txBody>
                  <a:tcPr anchor="ctr"/>
                </a:tc>
                <a:tc>
                  <a:txBody>
                    <a:bodyPr/>
                    <a:lstStyle/>
                    <a:p>
                      <a:pPr marL="0" marR="0" algn="ctr">
                        <a:spcBef>
                          <a:spcPts val="600"/>
                        </a:spcBef>
                        <a:spcAft>
                          <a:spcPts val="0"/>
                        </a:spcAft>
                      </a:pPr>
                      <a:r>
                        <a:rPr lang="en-US" sz="1200" dirty="0" err="1">
                          <a:effectLst/>
                        </a:rPr>
                        <a:t>Dự</a:t>
                      </a:r>
                      <a:r>
                        <a:rPr lang="en-US" sz="1200" dirty="0">
                          <a:effectLst/>
                        </a:rPr>
                        <a:t> </a:t>
                      </a:r>
                      <a:r>
                        <a:rPr lang="en-US" sz="1200" dirty="0" err="1">
                          <a:effectLst/>
                        </a:rPr>
                        <a:t>kiến</a:t>
                      </a:r>
                      <a:r>
                        <a:rPr lang="en-US" sz="1200" dirty="0">
                          <a:effectLst/>
                        </a:rPr>
                        <a:t> </a:t>
                      </a:r>
                      <a:r>
                        <a:rPr lang="en-US" sz="1200" dirty="0" err="1">
                          <a:effectLst/>
                        </a:rPr>
                        <a:t>kết</a:t>
                      </a:r>
                      <a:r>
                        <a:rPr lang="en-US" sz="1200" dirty="0">
                          <a:effectLst/>
                        </a:rPr>
                        <a:t> </a:t>
                      </a:r>
                      <a:r>
                        <a:rPr lang="en-US" sz="1200" dirty="0" err="1">
                          <a:effectLst/>
                        </a:rPr>
                        <a:t>quả</a:t>
                      </a:r>
                      <a:endParaRPr lang="en-US" sz="1200" dirty="0">
                        <a:effectLst/>
                        <a:latin typeface="+mj-lt"/>
                        <a:ea typeface="Times New Roman" panose="02020603050405020304" pitchFamily="18" charset="0"/>
                      </a:endParaRPr>
                    </a:p>
                  </a:txBody>
                  <a:tcPr marL="68580" marR="68580" marT="0" marB="0" anchor="ctr"/>
                </a:tc>
                <a:tc>
                  <a:txBody>
                    <a:bodyPr/>
                    <a:lstStyle/>
                    <a:p>
                      <a:pPr algn="ctr"/>
                      <a:r>
                        <a:rPr lang="en-US" sz="1200" dirty="0" err="1"/>
                        <a:t>Người</a:t>
                      </a:r>
                      <a:r>
                        <a:rPr lang="en-US" sz="1200" dirty="0"/>
                        <a:t> </a:t>
                      </a:r>
                      <a:r>
                        <a:rPr lang="en-US" sz="1200" dirty="0" err="1"/>
                        <a:t>thực</a:t>
                      </a:r>
                      <a:r>
                        <a:rPr lang="en-US" sz="1200" dirty="0"/>
                        <a:t> </a:t>
                      </a:r>
                      <a:r>
                        <a:rPr lang="en-US" sz="1200" dirty="0" err="1"/>
                        <a:t>hiện</a:t>
                      </a:r>
                      <a:endParaRPr lang="en-US" sz="1200" dirty="0"/>
                    </a:p>
                  </a:txBody>
                  <a:tcPr anchor="ctr"/>
                </a:tc>
                <a:tc>
                  <a:txBody>
                    <a:bodyPr/>
                    <a:lstStyle/>
                    <a:p>
                      <a:pPr algn="ctr"/>
                      <a:r>
                        <a:rPr lang="en-US" sz="1200" dirty="0" err="1"/>
                        <a:t>Số</a:t>
                      </a:r>
                      <a:r>
                        <a:rPr lang="en-US" sz="1200" dirty="0"/>
                        <a:t> </a:t>
                      </a:r>
                      <a:r>
                        <a:rPr lang="en-US" sz="1200" dirty="0" err="1"/>
                        <a:t>ngày</a:t>
                      </a:r>
                      <a:r>
                        <a:rPr lang="en-US" sz="1200" dirty="0"/>
                        <a:t> </a:t>
                      </a:r>
                      <a:r>
                        <a:rPr lang="en-US" sz="1200" dirty="0" err="1"/>
                        <a:t>công</a:t>
                      </a:r>
                      <a:endParaRPr lang="en-US" sz="1200" dirty="0"/>
                    </a:p>
                  </a:txBody>
                  <a:tcPr anchor="ctr"/>
                </a:tc>
                <a:tc>
                  <a:txBody>
                    <a:bodyPr/>
                    <a:lstStyle/>
                    <a:p>
                      <a:pPr algn="ctr"/>
                      <a:r>
                        <a:rPr lang="en-US" sz="1200" dirty="0" err="1"/>
                        <a:t>Lương</a:t>
                      </a:r>
                      <a:r>
                        <a:rPr lang="en-US" sz="1200" dirty="0"/>
                        <a:t> </a:t>
                      </a:r>
                      <a:r>
                        <a:rPr lang="en-US" sz="1200" dirty="0" err="1"/>
                        <a:t>cơ</a:t>
                      </a:r>
                      <a:r>
                        <a:rPr lang="en-US" sz="1200" dirty="0"/>
                        <a:t> </a:t>
                      </a:r>
                      <a:r>
                        <a:rPr lang="en-US" sz="1200" dirty="0" err="1"/>
                        <a:t>bản</a:t>
                      </a:r>
                      <a:endParaRPr lang="en-US" sz="1200" dirty="0"/>
                    </a:p>
                  </a:txBody>
                  <a:tcPr anchor="ctr"/>
                </a:tc>
                <a:tc>
                  <a:txBody>
                    <a:bodyPr/>
                    <a:lstStyle/>
                    <a:p>
                      <a:pPr algn="ctr"/>
                      <a:r>
                        <a:rPr lang="en-US" sz="1200" dirty="0" err="1"/>
                        <a:t>Hệ</a:t>
                      </a:r>
                      <a:r>
                        <a:rPr lang="en-US" sz="1200" dirty="0"/>
                        <a:t> </a:t>
                      </a:r>
                      <a:r>
                        <a:rPr lang="en-US" sz="1200" dirty="0" err="1"/>
                        <a:t>số</a:t>
                      </a:r>
                      <a:endParaRPr lang="en-US" sz="1200" dirty="0"/>
                    </a:p>
                  </a:txBody>
                  <a:tcPr anchor="ctr"/>
                </a:tc>
                <a:tc>
                  <a:txBody>
                    <a:bodyPr/>
                    <a:lstStyle/>
                    <a:p>
                      <a:pPr algn="ctr"/>
                      <a:r>
                        <a:rPr lang="en-US" sz="1200" dirty="0" err="1"/>
                        <a:t>Tổng</a:t>
                      </a:r>
                      <a:r>
                        <a:rPr lang="en-US" sz="1200" dirty="0"/>
                        <a:t> </a:t>
                      </a:r>
                      <a:r>
                        <a:rPr lang="en-US" sz="1200" dirty="0" err="1"/>
                        <a:t>số</a:t>
                      </a:r>
                      <a:endParaRPr lang="en-US" sz="1200" dirty="0"/>
                    </a:p>
                  </a:txBody>
                  <a:tcPr anchor="ctr"/>
                </a:tc>
                <a:extLst>
                  <a:ext uri="{0D108BD9-81ED-4DB2-BD59-A6C34878D82A}">
                    <a16:rowId xmlns:a16="http://schemas.microsoft.com/office/drawing/2014/main" val="2454371487"/>
                  </a:ext>
                </a:extLst>
              </a:tr>
              <a:tr h="267793">
                <a:tc>
                  <a:txBody>
                    <a:bodyPr/>
                    <a:lstStyle/>
                    <a:p>
                      <a:pPr algn="ctr"/>
                      <a:r>
                        <a:rPr lang="en-US" sz="1200" dirty="0"/>
                        <a:t>1</a:t>
                      </a:r>
                    </a:p>
                  </a:txBody>
                  <a:tcPr anchor="ctr"/>
                </a:tc>
                <a:tc>
                  <a:txBody>
                    <a:bodyPr/>
                    <a:lstStyle/>
                    <a:p>
                      <a:r>
                        <a:rPr lang="en-US" sz="1200" b="0" u="none" strike="noStrike" cap="none" dirty="0" err="1">
                          <a:solidFill>
                            <a:schemeClr val="dk1"/>
                          </a:solidFill>
                          <a:effectLst/>
                          <a:sym typeface="Arial"/>
                        </a:rPr>
                        <a:t>Thiết</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kế</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chương</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trình</a:t>
                      </a:r>
                      <a:endParaRPr lang="en-US" sz="1200" dirty="0"/>
                    </a:p>
                  </a:txBody>
                  <a:tcPr anchor="ctr"/>
                </a:tc>
                <a:tc rowSpan="3">
                  <a:txBody>
                    <a:bodyPr/>
                    <a:lstStyle/>
                    <a:p>
                      <a:pPr marL="0" marR="0" lvl="0" indent="0" algn="ctr" defTabSz="914400" rtl="0" eaLnBrk="1" fontAlgn="auto" latinLnBrk="0" hangingPunct="1">
                        <a:lnSpc>
                          <a:spcPct val="100000"/>
                        </a:lnSpc>
                        <a:spcBef>
                          <a:spcPts val="600"/>
                        </a:spcBef>
                        <a:spcAft>
                          <a:spcPts val="0"/>
                        </a:spcAft>
                        <a:buClr>
                          <a:srgbClr val="000000"/>
                        </a:buClr>
                        <a:buSzTx/>
                        <a:buFont typeface="Arial"/>
                        <a:buNone/>
                        <a:tabLst/>
                        <a:defRPr/>
                      </a:pPr>
                      <a:r>
                        <a:rPr lang="en-US" sz="1200" b="0" u="none" strike="noStrike" cap="none" dirty="0" err="1">
                          <a:solidFill>
                            <a:schemeClr val="dk1"/>
                          </a:solidFill>
                          <a:effectLst/>
                          <a:sym typeface="Arial"/>
                        </a:rPr>
                        <a:t>Chương</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trình</a:t>
                      </a:r>
                      <a:endParaRPr lang="en-US" sz="1200" dirty="0">
                        <a:effectLst/>
                        <a:latin typeface="+mj-lt"/>
                        <a:ea typeface="Times New Roman" panose="02020603050405020304" pitchFamily="18" charset="0"/>
                      </a:endParaRPr>
                    </a:p>
                  </a:txBody>
                  <a:tcPr marL="68580" marR="68580" marT="0" marB="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err="1"/>
                        <a:t>Đinh</a:t>
                      </a:r>
                      <a:r>
                        <a:rPr lang="en-US" sz="1200" dirty="0"/>
                        <a:t> </a:t>
                      </a:r>
                      <a:r>
                        <a:rPr lang="en-US" sz="1200" dirty="0" err="1"/>
                        <a:t>Trọng</a:t>
                      </a:r>
                      <a:r>
                        <a:rPr lang="en-US" sz="1200" dirty="0"/>
                        <a:t> </a:t>
                      </a:r>
                      <a:r>
                        <a:rPr lang="en-US" sz="1200" dirty="0" err="1"/>
                        <a:t>Đạt</a:t>
                      </a:r>
                      <a:r>
                        <a:rPr lang="en-US" sz="1200" dirty="0"/>
                        <a:t> – </a:t>
                      </a:r>
                      <a:r>
                        <a:rPr lang="en-US" sz="1200" dirty="0" err="1"/>
                        <a:t>Thành</a:t>
                      </a:r>
                      <a:r>
                        <a:rPr lang="en-US" sz="1200" dirty="0"/>
                        <a:t> </a:t>
                      </a:r>
                      <a:r>
                        <a:rPr lang="en-US" sz="1200" dirty="0" err="1"/>
                        <a:t>viên</a:t>
                      </a:r>
                      <a:r>
                        <a:rPr lang="en-US" sz="1200" dirty="0"/>
                        <a:t> </a:t>
                      </a:r>
                      <a:r>
                        <a:rPr lang="en-US" sz="1200" dirty="0" err="1"/>
                        <a:t>đề</a:t>
                      </a:r>
                      <a:r>
                        <a:rPr lang="en-US" sz="1200" dirty="0"/>
                        <a:t> </a:t>
                      </a:r>
                      <a:r>
                        <a:rPr lang="en-US" sz="1200" dirty="0" err="1"/>
                        <a:t>tài</a:t>
                      </a:r>
                      <a:endParaRPr lang="en-US" sz="1200" dirty="0"/>
                    </a:p>
                    <a:p>
                      <a:endParaRPr lang="en-US" sz="1200" dirty="0"/>
                    </a:p>
                  </a:txBody>
                  <a:tcPr anchor="ctr"/>
                </a:tc>
                <a:tc>
                  <a:txBody>
                    <a:bodyPr/>
                    <a:lstStyle/>
                    <a:p>
                      <a:r>
                        <a:rPr lang="en-US" sz="1200" dirty="0"/>
                        <a:t>15</a:t>
                      </a:r>
                    </a:p>
                  </a:txBody>
                  <a:tcPr anchor="ctr"/>
                </a:tc>
                <a:tc>
                  <a:txBody>
                    <a:bodyPr/>
                    <a:lstStyle/>
                    <a:p>
                      <a:r>
                        <a:rPr lang="en-US" sz="1200" dirty="0"/>
                        <a:t>1.21</a:t>
                      </a:r>
                    </a:p>
                  </a:txBody>
                  <a:tcPr anchor="ctr"/>
                </a:tc>
                <a:tc>
                  <a:txBody>
                    <a:bodyPr/>
                    <a:lstStyle/>
                    <a:p>
                      <a:r>
                        <a:rPr lang="en-US" sz="1200" dirty="0"/>
                        <a:t>0.1</a:t>
                      </a:r>
                    </a:p>
                  </a:txBody>
                  <a:tcPr anchor="ctr"/>
                </a:tc>
                <a:tc>
                  <a:txBody>
                    <a:bodyPr/>
                    <a:lstStyle/>
                    <a:p>
                      <a:pPr algn="r"/>
                      <a:r>
                        <a:rPr lang="en-US" sz="1200" b="0" u="none" strike="noStrike" cap="none" dirty="0">
                          <a:solidFill>
                            <a:schemeClr val="dk1"/>
                          </a:solidFill>
                          <a:effectLst/>
                          <a:sym typeface="Arial"/>
                        </a:rPr>
                        <a:t>1.815.000</a:t>
                      </a:r>
                      <a:endParaRPr lang="en-US" sz="1200" dirty="0"/>
                    </a:p>
                  </a:txBody>
                  <a:tcPr anchor="ctr"/>
                </a:tc>
                <a:extLst>
                  <a:ext uri="{0D108BD9-81ED-4DB2-BD59-A6C34878D82A}">
                    <a16:rowId xmlns:a16="http://schemas.microsoft.com/office/drawing/2014/main" val="677443170"/>
                  </a:ext>
                </a:extLst>
              </a:tr>
              <a:tr h="296561">
                <a:tc>
                  <a:txBody>
                    <a:bodyPr/>
                    <a:lstStyle/>
                    <a:p>
                      <a:pPr algn="ctr"/>
                      <a:r>
                        <a:rPr lang="en-US" sz="1200"/>
                        <a:t>2</a:t>
                      </a:r>
                      <a:endParaRPr lang="en-US" sz="1200" dirty="0"/>
                    </a:p>
                  </a:txBody>
                  <a:tcPr anchor="ctr"/>
                </a:tc>
                <a:tc>
                  <a:txBody>
                    <a:bodyPr/>
                    <a:lstStyle/>
                    <a:p>
                      <a:r>
                        <a:rPr lang="en-US" sz="1200" b="0" u="none" strike="noStrike" cap="none" dirty="0" err="1">
                          <a:solidFill>
                            <a:schemeClr val="dk1"/>
                          </a:solidFill>
                          <a:effectLst/>
                          <a:sym typeface="Arial"/>
                        </a:rPr>
                        <a:t>Cài</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đặt</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phương</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pháp</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đề</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xuất</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trên</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máy</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tính</a:t>
                      </a:r>
                      <a:endParaRPr lang="en-US" sz="1200" dirty="0"/>
                    </a:p>
                  </a:txBody>
                  <a:tcPr anchor="ctr"/>
                </a:tc>
                <a:tc vMerge="1">
                  <a:txBody>
                    <a:bodyPr/>
                    <a:lstStyle/>
                    <a:p>
                      <a:endParaRPr lang="en-US"/>
                    </a:p>
                  </a:txBody>
                  <a:tcPr/>
                </a:tc>
                <a:tc>
                  <a:txBody>
                    <a:bodyPr/>
                    <a:lstStyle/>
                    <a:p>
                      <a:r>
                        <a:rPr lang="en-US" sz="1200" dirty="0"/>
                        <a:t>Mai Thanh </a:t>
                      </a:r>
                      <a:r>
                        <a:rPr lang="en-US" sz="1200" dirty="0" err="1"/>
                        <a:t>Lâm</a:t>
                      </a:r>
                      <a:r>
                        <a:rPr lang="en-US" sz="1200" dirty="0"/>
                        <a:t> – </a:t>
                      </a:r>
                      <a:r>
                        <a:rPr lang="en-US" sz="1200" dirty="0" err="1"/>
                        <a:t>Thành</a:t>
                      </a:r>
                      <a:r>
                        <a:rPr lang="en-US" sz="1200" dirty="0"/>
                        <a:t> </a:t>
                      </a:r>
                      <a:r>
                        <a:rPr lang="en-US" sz="1200" dirty="0" err="1"/>
                        <a:t>viên</a:t>
                      </a:r>
                      <a:r>
                        <a:rPr lang="en-US" sz="1200" dirty="0"/>
                        <a:t> </a:t>
                      </a:r>
                      <a:r>
                        <a:rPr lang="en-US" sz="1200" dirty="0" err="1"/>
                        <a:t>đề</a:t>
                      </a:r>
                      <a:r>
                        <a:rPr lang="en-US" sz="1200" dirty="0"/>
                        <a:t> </a:t>
                      </a:r>
                      <a:r>
                        <a:rPr lang="en-US" sz="1200" dirty="0" err="1"/>
                        <a:t>tài</a:t>
                      </a:r>
                      <a:r>
                        <a:rPr lang="en-US" sz="1200" dirty="0"/>
                        <a:t> </a:t>
                      </a:r>
                    </a:p>
                  </a:txBody>
                  <a:tcPr anchor="ctr"/>
                </a:tc>
                <a:tc>
                  <a:txBody>
                    <a:bodyPr/>
                    <a:lstStyle/>
                    <a:p>
                      <a:r>
                        <a:rPr lang="en-US" sz="1200" dirty="0"/>
                        <a:t>15</a:t>
                      </a:r>
                    </a:p>
                  </a:txBody>
                  <a:tcPr anchor="ctr"/>
                </a:tc>
                <a:tc>
                  <a:txBody>
                    <a:bodyPr/>
                    <a:lstStyle/>
                    <a:p>
                      <a:r>
                        <a:rPr lang="en-US" sz="1200"/>
                        <a:t>1.21</a:t>
                      </a:r>
                      <a:endParaRPr lang="en-US" sz="1200" dirty="0"/>
                    </a:p>
                  </a:txBody>
                  <a:tcPr anchor="ctr"/>
                </a:tc>
                <a:tc>
                  <a:txBody>
                    <a:bodyPr/>
                    <a:lstStyle/>
                    <a:p>
                      <a:r>
                        <a:rPr lang="en-US" sz="1200"/>
                        <a:t>0.1</a:t>
                      </a:r>
                      <a:endParaRPr lang="en-US" sz="1200" dirty="0"/>
                    </a:p>
                  </a:txBody>
                  <a:tcPr anchor="ctr"/>
                </a:tc>
                <a:tc>
                  <a:txBody>
                    <a:bodyPr/>
                    <a:lstStyle/>
                    <a:p>
                      <a:pPr algn="r"/>
                      <a:r>
                        <a:rPr lang="en-US" sz="1200" b="0" u="none" strike="noStrike" cap="none" dirty="0">
                          <a:solidFill>
                            <a:schemeClr val="dk1"/>
                          </a:solidFill>
                          <a:effectLst/>
                          <a:sym typeface="Arial"/>
                        </a:rPr>
                        <a:t>1.815.000</a:t>
                      </a:r>
                      <a:endParaRPr lang="en-US" sz="1200" dirty="0"/>
                    </a:p>
                  </a:txBody>
                  <a:tcPr anchor="ctr"/>
                </a:tc>
                <a:extLst>
                  <a:ext uri="{0D108BD9-81ED-4DB2-BD59-A6C34878D82A}">
                    <a16:rowId xmlns:a16="http://schemas.microsoft.com/office/drawing/2014/main" val="2509028753"/>
                  </a:ext>
                </a:extLst>
              </a:tr>
              <a:tr h="367956">
                <a:tc>
                  <a:txBody>
                    <a:bodyPr/>
                    <a:lstStyle/>
                    <a:p>
                      <a:pPr algn="ctr"/>
                      <a:r>
                        <a:rPr lang="en-US" sz="1200"/>
                        <a:t>3</a:t>
                      </a:r>
                      <a:endParaRPr lang="en-US" sz="1200" dirty="0"/>
                    </a:p>
                  </a:txBody>
                  <a:tcPr anchor="ctr"/>
                </a:tc>
                <a:tc>
                  <a:txBody>
                    <a:bodyPr/>
                    <a:lstStyle/>
                    <a:p>
                      <a:r>
                        <a:rPr lang="en-US" sz="1200" b="0" u="none" strike="noStrike" cap="none" dirty="0" err="1">
                          <a:solidFill>
                            <a:schemeClr val="dk1"/>
                          </a:solidFill>
                          <a:effectLst/>
                          <a:sym typeface="Arial"/>
                        </a:rPr>
                        <a:t>Kiểm</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thử</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phương</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pháp</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đề</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xuất</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trên</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máy</a:t>
                      </a:r>
                      <a:r>
                        <a:rPr lang="en-US" sz="1200" b="0" u="none" strike="noStrike" cap="none" dirty="0">
                          <a:solidFill>
                            <a:schemeClr val="dk1"/>
                          </a:solidFill>
                          <a:effectLst/>
                          <a:sym typeface="Arial"/>
                        </a:rPr>
                        <a:t> </a:t>
                      </a:r>
                      <a:r>
                        <a:rPr lang="en-US" sz="1200" b="0" u="none" strike="noStrike" cap="none" dirty="0" err="1">
                          <a:solidFill>
                            <a:schemeClr val="dk1"/>
                          </a:solidFill>
                          <a:effectLst/>
                          <a:sym typeface="Arial"/>
                        </a:rPr>
                        <a:t>tính</a:t>
                      </a:r>
                      <a:endParaRPr lang="en-US" sz="1200" dirty="0"/>
                    </a:p>
                  </a:txBody>
                  <a:tcPr anchor="ctr"/>
                </a:tc>
                <a:tc vMerge="1">
                  <a:txBody>
                    <a:bodyPr/>
                    <a:lstStyle/>
                    <a:p>
                      <a:endParaRPr lang="en-US"/>
                    </a:p>
                  </a:txBody>
                  <a:tcPr/>
                </a:tc>
                <a:tc>
                  <a:txBody>
                    <a:bodyPr/>
                    <a:lstStyle/>
                    <a:p>
                      <a:r>
                        <a:rPr lang="en-US" sz="1200"/>
                        <a:t>Nguyễn Trung Nguyên – Chủ nhiệm đề tài</a:t>
                      </a:r>
                      <a:endParaRPr lang="en-US" sz="1200" dirty="0"/>
                    </a:p>
                  </a:txBody>
                  <a:tcPr anchor="ctr"/>
                </a:tc>
                <a:tc>
                  <a:txBody>
                    <a:bodyPr/>
                    <a:lstStyle/>
                    <a:p>
                      <a:r>
                        <a:rPr lang="en-US" sz="1200" dirty="0"/>
                        <a:t>5</a:t>
                      </a:r>
                    </a:p>
                  </a:txBody>
                  <a:tcPr anchor="ctr"/>
                </a:tc>
                <a:tc>
                  <a:txBody>
                    <a:bodyPr/>
                    <a:lstStyle/>
                    <a:p>
                      <a:r>
                        <a:rPr lang="en-US" sz="1200"/>
                        <a:t>1.21</a:t>
                      </a:r>
                      <a:endParaRPr lang="en-US" sz="1200" dirty="0"/>
                    </a:p>
                  </a:txBody>
                  <a:tcPr anchor="ctr"/>
                </a:tc>
                <a:tc>
                  <a:txBody>
                    <a:bodyPr/>
                    <a:lstStyle/>
                    <a:p>
                      <a:r>
                        <a:rPr lang="en-US" sz="1200"/>
                        <a:t>0.2</a:t>
                      </a:r>
                      <a:endParaRPr lang="en-US" sz="1200" dirty="0"/>
                    </a:p>
                  </a:txBody>
                  <a:tcPr anchor="ctr"/>
                </a:tc>
                <a:tc>
                  <a:txBody>
                    <a:bodyPr/>
                    <a:lstStyle/>
                    <a:p>
                      <a:pPr algn="r"/>
                      <a:r>
                        <a:rPr lang="en-US" sz="1200" b="0" u="none" strike="noStrike" cap="none" dirty="0">
                          <a:solidFill>
                            <a:schemeClr val="dk1"/>
                          </a:solidFill>
                          <a:effectLst/>
                          <a:sym typeface="Arial"/>
                        </a:rPr>
                        <a:t>1.210.000</a:t>
                      </a:r>
                      <a:endParaRPr lang="en-US" sz="1200" dirty="0"/>
                    </a:p>
                  </a:txBody>
                  <a:tcPr anchor="ctr"/>
                </a:tc>
                <a:extLst>
                  <a:ext uri="{0D108BD9-81ED-4DB2-BD59-A6C34878D82A}">
                    <a16:rowId xmlns:a16="http://schemas.microsoft.com/office/drawing/2014/main" val="483955320"/>
                  </a:ext>
                </a:extLst>
              </a:tr>
            </a:tbl>
          </a:graphicData>
        </a:graphic>
      </p:graphicFrame>
    </p:spTree>
    <p:extLst>
      <p:ext uri="{BB962C8B-B14F-4D97-AF65-F5344CB8AC3E}">
        <p14:creationId xmlns:p14="http://schemas.microsoft.com/office/powerpoint/2010/main" val="181360824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63"/>
        <p:cNvGrpSpPr/>
        <p:nvPr/>
      </p:nvGrpSpPr>
      <p:grpSpPr>
        <a:xfrm>
          <a:off x="0" y="0"/>
          <a:ext cx="0" cy="0"/>
          <a:chOff x="0" y="0"/>
          <a:chExt cx="0" cy="0"/>
        </a:xfrm>
      </p:grpSpPr>
      <p:sp>
        <p:nvSpPr>
          <p:cNvPr id="864" name="Google Shape;864;p64"/>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t>Tài</a:t>
            </a:r>
            <a:r>
              <a:rPr lang="en-US" b="1" dirty="0"/>
              <a:t> </a:t>
            </a:r>
            <a:r>
              <a:rPr lang="en-US" b="1" dirty="0" err="1"/>
              <a:t>liệu</a:t>
            </a:r>
            <a:r>
              <a:rPr lang="en-US" b="1" dirty="0"/>
              <a:t> </a:t>
            </a:r>
            <a:r>
              <a:rPr lang="en-US" b="1" dirty="0" err="1"/>
              <a:t>tham</a:t>
            </a:r>
            <a:r>
              <a:rPr lang="en-US" b="1" dirty="0"/>
              <a:t> </a:t>
            </a:r>
            <a:r>
              <a:rPr lang="en-US" b="1" dirty="0" err="1"/>
              <a:t>khảo</a:t>
            </a:r>
            <a:endParaRPr b="1" dirty="0"/>
          </a:p>
        </p:txBody>
      </p:sp>
      <p:sp>
        <p:nvSpPr>
          <p:cNvPr id="865" name="Google Shape;865;p64"/>
          <p:cNvSpPr txBox="1">
            <a:spLocks noGrp="1"/>
          </p:cNvSpPr>
          <p:nvPr>
            <p:ph type="body" idx="1"/>
          </p:nvPr>
        </p:nvSpPr>
        <p:spPr>
          <a:xfrm>
            <a:off x="370475" y="1348400"/>
            <a:ext cx="3891300" cy="3416400"/>
          </a:xfrm>
          <a:prstGeom prst="rect">
            <a:avLst/>
          </a:prstGeom>
        </p:spPr>
        <p:txBody>
          <a:bodyPr spcFirstLastPara="1" wrap="square" lIns="91425" tIns="91425" rIns="91425" bIns="91425" anchor="t" anchorCtr="0">
            <a:noAutofit/>
          </a:bodyPr>
          <a:lstStyle/>
          <a:p>
            <a:pPr marL="0" marR="0">
              <a:spcBef>
                <a:spcPts val="0"/>
              </a:spcBef>
              <a:spcAft>
                <a:spcPts val="0"/>
              </a:spcAft>
            </a:pPr>
            <a:r>
              <a:rPr lang="en-US" sz="1000" i="1" dirty="0">
                <a:effectLst/>
                <a:latin typeface="Times New Roman" panose="02020603050405020304" pitchFamily="18" charset="0"/>
                <a:ea typeface="Times New Roman" panose="02020603050405020304" pitchFamily="18" charset="0"/>
              </a:rPr>
              <a:t>A Novel Approach to Detect Face Mask using CNN. </a:t>
            </a:r>
            <a:r>
              <a:rPr lang="en-US" sz="1000" b="1" dirty="0">
                <a:effectLst/>
                <a:latin typeface="Times New Roman" panose="02020603050405020304" pitchFamily="18" charset="0"/>
                <a:ea typeface="Times New Roman" panose="02020603050405020304" pitchFamily="18" charset="0"/>
              </a:rPr>
              <a:t>Islam, Md. Shahriar. 2020.</a:t>
            </a:r>
            <a:r>
              <a:rPr lang="en-US" sz="1000" dirty="0">
                <a:effectLst/>
                <a:latin typeface="Times New Roman" panose="02020603050405020304" pitchFamily="18" charset="0"/>
                <a:ea typeface="Times New Roman" panose="02020603050405020304" pitchFamily="18" charset="0"/>
              </a:rPr>
              <a:t> Bangladesh : </a:t>
            </a:r>
            <a:r>
              <a:rPr lang="en-US" sz="1000" dirty="0" err="1">
                <a:effectLst/>
                <a:latin typeface="Times New Roman" panose="02020603050405020304" pitchFamily="18" charset="0"/>
                <a:ea typeface="Times New Roman" panose="02020603050405020304" pitchFamily="18" charset="0"/>
              </a:rPr>
              <a:t>s.n</a:t>
            </a:r>
            <a:r>
              <a:rPr lang="en-US" sz="1000" dirty="0">
                <a:effectLst/>
                <a:latin typeface="Times New Roman" panose="02020603050405020304" pitchFamily="18" charset="0"/>
                <a:ea typeface="Times New Roman" panose="02020603050405020304" pitchFamily="18" charset="0"/>
              </a:rPr>
              <a:t>., 2020. International University.</a:t>
            </a:r>
          </a:p>
          <a:p>
            <a:pPr marL="0" marR="0" indent="0">
              <a:spcBef>
                <a:spcPts val="0"/>
              </a:spcBef>
              <a:spcAft>
                <a:spcPts val="0"/>
              </a:spcAft>
              <a:buNone/>
            </a:pPr>
            <a:r>
              <a:rPr lang="en-US" sz="1000" dirty="0">
                <a:effectLst/>
                <a:latin typeface="Times New Roman" panose="02020603050405020304" pitchFamily="18" charset="0"/>
                <a:ea typeface="Times New Roman" panose="02020603050405020304" pitchFamily="18" charset="0"/>
              </a:rPr>
              <a:t> </a:t>
            </a:r>
          </a:p>
          <a:p>
            <a:pPr marL="0" marR="0">
              <a:spcBef>
                <a:spcPts val="0"/>
              </a:spcBef>
              <a:spcAft>
                <a:spcPts val="0"/>
              </a:spcAft>
            </a:pPr>
            <a:r>
              <a:rPr lang="en-US" sz="1000" i="1" dirty="0">
                <a:effectLst/>
                <a:latin typeface="Times New Roman" panose="02020603050405020304" pitchFamily="18" charset="0"/>
                <a:ea typeface="Times New Roman" panose="02020603050405020304" pitchFamily="18" charset="0"/>
              </a:rPr>
              <a:t>Application of Facial Recognition using. </a:t>
            </a:r>
            <a:r>
              <a:rPr lang="en-US" sz="1000" b="1" dirty="0">
                <a:effectLst/>
                <a:latin typeface="Times New Roman" panose="02020603050405020304" pitchFamily="18" charset="0"/>
                <a:ea typeface="Times New Roman" panose="02020603050405020304" pitchFamily="18" charset="0"/>
              </a:rPr>
              <a:t>Lars </a:t>
            </a:r>
            <a:r>
              <a:rPr lang="en-US" sz="1000" b="1" dirty="0" err="1">
                <a:effectLst/>
                <a:latin typeface="Times New Roman" panose="02020603050405020304" pitchFamily="18" charset="0"/>
                <a:ea typeface="Times New Roman" panose="02020603050405020304" pitchFamily="18" charset="0"/>
              </a:rPr>
              <a:t>Ankile</a:t>
            </a:r>
            <a:r>
              <a:rPr lang="en-US" sz="1000" b="1" dirty="0">
                <a:effectLst/>
                <a:latin typeface="Times New Roman" panose="02020603050405020304" pitchFamily="18" charset="0"/>
                <a:ea typeface="Times New Roman" panose="02020603050405020304" pitchFamily="18" charset="0"/>
              </a:rPr>
              <a:t>, Morgan </a:t>
            </a:r>
            <a:r>
              <a:rPr lang="en-US" sz="1000" b="1" dirty="0" err="1">
                <a:effectLst/>
                <a:latin typeface="Times New Roman" panose="02020603050405020304" pitchFamily="18" charset="0"/>
                <a:ea typeface="Times New Roman" panose="02020603050405020304" pitchFamily="18" charset="0"/>
              </a:rPr>
              <a:t>Heggland</a:t>
            </a:r>
            <a:r>
              <a:rPr lang="en-US" sz="1000" b="1" dirty="0">
                <a:effectLst/>
                <a:latin typeface="Times New Roman" panose="02020603050405020304" pitchFamily="18" charset="0"/>
                <a:ea typeface="Times New Roman" panose="02020603050405020304" pitchFamily="18" charset="0"/>
              </a:rPr>
              <a:t>, </a:t>
            </a:r>
            <a:r>
              <a:rPr lang="en-US" sz="1000" b="1" dirty="0" err="1">
                <a:effectLst/>
                <a:latin typeface="Times New Roman" panose="02020603050405020304" pitchFamily="18" charset="0"/>
                <a:ea typeface="Times New Roman" panose="02020603050405020304" pitchFamily="18" charset="0"/>
              </a:rPr>
              <a:t>Kjartan</a:t>
            </a:r>
            <a:r>
              <a:rPr lang="en-US" sz="1000" b="1" dirty="0">
                <a:effectLst/>
                <a:latin typeface="Times New Roman" panose="02020603050405020304" pitchFamily="18" charset="0"/>
                <a:ea typeface="Times New Roman" panose="02020603050405020304" pitchFamily="18" charset="0"/>
              </a:rPr>
              <a:t> </a:t>
            </a:r>
            <a:r>
              <a:rPr lang="en-US" sz="1000" b="1" dirty="0" err="1">
                <a:effectLst/>
                <a:latin typeface="Times New Roman" panose="02020603050405020304" pitchFamily="18" charset="0"/>
                <a:ea typeface="Times New Roman" panose="02020603050405020304" pitchFamily="18" charset="0"/>
              </a:rPr>
              <a:t>Krange</a:t>
            </a:r>
            <a:r>
              <a:rPr lang="en-US" sz="1000" b="1" dirty="0">
                <a:effectLst/>
                <a:latin typeface="Times New Roman" panose="02020603050405020304" pitchFamily="18" charset="0"/>
                <a:ea typeface="Times New Roman" panose="02020603050405020304" pitchFamily="18" charset="0"/>
              </a:rPr>
              <a:t>. 2020.</a:t>
            </a:r>
            <a:r>
              <a:rPr lang="en-US" sz="1000" dirty="0">
                <a:effectLst/>
                <a:latin typeface="Times New Roman" panose="02020603050405020304" pitchFamily="18" charset="0"/>
                <a:ea typeface="Times New Roman" panose="02020603050405020304" pitchFamily="18" charset="0"/>
              </a:rPr>
              <a:t> America : </a:t>
            </a:r>
            <a:r>
              <a:rPr lang="en-US" sz="1000" dirty="0" err="1">
                <a:effectLst/>
                <a:latin typeface="Times New Roman" panose="02020603050405020304" pitchFamily="18" charset="0"/>
                <a:ea typeface="Times New Roman" panose="02020603050405020304" pitchFamily="18" charset="0"/>
              </a:rPr>
              <a:t>s.n</a:t>
            </a:r>
            <a:r>
              <a:rPr lang="en-US" sz="1000" dirty="0">
                <a:effectLst/>
                <a:latin typeface="Times New Roman" panose="02020603050405020304" pitchFamily="18" charset="0"/>
                <a:ea typeface="Times New Roman" panose="02020603050405020304" pitchFamily="18" charset="0"/>
              </a:rPr>
              <a:t>., 2020. Department of Computer Science.</a:t>
            </a:r>
          </a:p>
          <a:p>
            <a:pPr marL="0" marR="0">
              <a:spcBef>
                <a:spcPts val="0"/>
              </a:spcBef>
              <a:spcAft>
                <a:spcPts val="0"/>
              </a:spcAft>
            </a:pPr>
            <a:endParaRPr lang="en-US" sz="10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000" i="1" dirty="0">
                <a:effectLst/>
                <a:latin typeface="Times New Roman" panose="02020603050405020304" pitchFamily="18" charset="0"/>
                <a:ea typeface="Times New Roman" panose="02020603050405020304" pitchFamily="18" charset="0"/>
              </a:rPr>
              <a:t>Comparative Analysis of Machine Learning Based Approaches for Face . </a:t>
            </a:r>
            <a:r>
              <a:rPr lang="en-US" sz="1000" b="1" dirty="0">
                <a:effectLst/>
                <a:latin typeface="Times New Roman" panose="02020603050405020304" pitchFamily="18" charset="0"/>
                <a:ea typeface="Times New Roman" panose="02020603050405020304" pitchFamily="18" charset="0"/>
              </a:rPr>
              <a:t>Ph.D. Candidate, Dr. APJ. 2021.</a:t>
            </a:r>
            <a:r>
              <a:rPr lang="en-US" sz="1000" dirty="0">
                <a:effectLst/>
                <a:latin typeface="Times New Roman" panose="02020603050405020304" pitchFamily="18" charset="0"/>
                <a:ea typeface="Times New Roman" panose="02020603050405020304" pitchFamily="18" charset="0"/>
              </a:rPr>
              <a:t> India : </a:t>
            </a:r>
            <a:r>
              <a:rPr lang="en-US" sz="1000" dirty="0" err="1">
                <a:effectLst/>
                <a:latin typeface="Times New Roman" panose="02020603050405020304" pitchFamily="18" charset="0"/>
                <a:ea typeface="Times New Roman" panose="02020603050405020304" pitchFamily="18" charset="0"/>
              </a:rPr>
              <a:t>s.n</a:t>
            </a:r>
            <a:r>
              <a:rPr lang="en-US" sz="1000" dirty="0">
                <a:effectLst/>
                <a:latin typeface="Times New Roman" panose="02020603050405020304" pitchFamily="18" charset="0"/>
                <a:ea typeface="Times New Roman" panose="02020603050405020304" pitchFamily="18" charset="0"/>
              </a:rPr>
              <a:t>., 2021. University of Tehran, Faculty of Management.</a:t>
            </a:r>
          </a:p>
          <a:p>
            <a:pPr marL="0" marR="0" indent="0">
              <a:spcBef>
                <a:spcPts val="0"/>
              </a:spcBef>
              <a:spcAft>
                <a:spcPts val="0"/>
              </a:spcAft>
              <a:buNone/>
            </a:pPr>
            <a:r>
              <a:rPr lang="en-US" sz="1000" dirty="0">
                <a:effectLst/>
                <a:latin typeface="Times New Roman" panose="02020603050405020304" pitchFamily="18" charset="0"/>
                <a:ea typeface="Times New Roman" panose="02020603050405020304" pitchFamily="18" charset="0"/>
              </a:rPr>
              <a:t> </a:t>
            </a:r>
          </a:p>
          <a:p>
            <a:pPr marL="0" marR="0">
              <a:spcBef>
                <a:spcPts val="0"/>
              </a:spcBef>
              <a:spcAft>
                <a:spcPts val="0"/>
              </a:spcAft>
            </a:pPr>
            <a:r>
              <a:rPr lang="en-US" sz="1000" i="1" dirty="0">
                <a:effectLst/>
                <a:latin typeface="Times New Roman" panose="02020603050405020304" pitchFamily="18" charset="0"/>
                <a:ea typeface="Times New Roman" panose="02020603050405020304" pitchFamily="18" charset="0"/>
              </a:rPr>
              <a:t>Face Recognition Application Using the Eigenface Method for . </a:t>
            </a:r>
            <a:r>
              <a:rPr lang="en-US" sz="1000" b="1" dirty="0" err="1">
                <a:effectLst/>
                <a:latin typeface="Times New Roman" panose="02020603050405020304" pitchFamily="18" charset="0"/>
                <a:ea typeface="Times New Roman" panose="02020603050405020304" pitchFamily="18" charset="0"/>
              </a:rPr>
              <a:t>Fau</a:t>
            </a:r>
            <a:r>
              <a:rPr lang="en-US" sz="1000" b="1" dirty="0">
                <a:effectLst/>
                <a:latin typeface="Times New Roman" panose="02020603050405020304" pitchFamily="18" charset="0"/>
                <a:ea typeface="Times New Roman" panose="02020603050405020304" pitchFamily="18" charset="0"/>
              </a:rPr>
              <a:t>, Alwin. 2020.</a:t>
            </a:r>
            <a:r>
              <a:rPr lang="en-US" sz="1000" dirty="0">
                <a:effectLst/>
                <a:latin typeface="Times New Roman" panose="02020603050405020304" pitchFamily="18" charset="0"/>
                <a:ea typeface="Times New Roman" panose="02020603050405020304" pitchFamily="18" charset="0"/>
              </a:rPr>
              <a:t> Indonesia : </a:t>
            </a:r>
            <a:r>
              <a:rPr lang="en-US" sz="1000" dirty="0" err="1">
                <a:effectLst/>
                <a:latin typeface="Times New Roman" panose="02020603050405020304" pitchFamily="18" charset="0"/>
                <a:ea typeface="Times New Roman" panose="02020603050405020304" pitchFamily="18" charset="0"/>
              </a:rPr>
              <a:t>s.n</a:t>
            </a:r>
            <a:r>
              <a:rPr lang="en-US" sz="1000" dirty="0">
                <a:effectLst/>
                <a:latin typeface="Times New Roman" panose="02020603050405020304" pitchFamily="18" charset="0"/>
                <a:ea typeface="Times New Roman" panose="02020603050405020304" pitchFamily="18" charset="0"/>
              </a:rPr>
              <a:t>., 2020. International Journal of Information System &amp; Technology.</a:t>
            </a:r>
          </a:p>
          <a:p>
            <a:pPr marL="0" marR="0">
              <a:spcBef>
                <a:spcPts val="0"/>
              </a:spcBef>
              <a:spcAft>
                <a:spcPts val="0"/>
              </a:spcAft>
            </a:pPr>
            <a:endParaRPr lang="en-US" sz="10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000" i="1" dirty="0">
                <a:effectLst/>
                <a:latin typeface="Times New Roman" panose="02020603050405020304" pitchFamily="18" charset="0"/>
                <a:ea typeface="Times New Roman" panose="02020603050405020304" pitchFamily="18" charset="0"/>
              </a:rPr>
              <a:t>Face Recognition Using Tiny Yolo V2 Algorithm as Attendance . </a:t>
            </a:r>
            <a:r>
              <a:rPr lang="en-US" sz="1000" b="1" dirty="0" err="1">
                <a:effectLst/>
                <a:latin typeface="Times New Roman" panose="02020603050405020304" pitchFamily="18" charset="0"/>
                <a:ea typeface="Times New Roman" panose="02020603050405020304" pitchFamily="18" charset="0"/>
              </a:rPr>
              <a:t>Hafidz</a:t>
            </a:r>
            <a:r>
              <a:rPr lang="en-US" sz="1000" b="1" dirty="0">
                <a:effectLst/>
                <a:latin typeface="Times New Roman" panose="02020603050405020304" pitchFamily="18" charset="0"/>
                <a:ea typeface="Times New Roman" panose="02020603050405020304" pitchFamily="18" charset="0"/>
              </a:rPr>
              <a:t> Sanjaya, </a:t>
            </a:r>
            <a:r>
              <a:rPr lang="en-US" sz="1000" b="1" dirty="0" err="1">
                <a:effectLst/>
                <a:latin typeface="Times New Roman" panose="02020603050405020304" pitchFamily="18" charset="0"/>
                <a:ea typeface="Times New Roman" panose="02020603050405020304" pitchFamily="18" charset="0"/>
              </a:rPr>
              <a:t>Dony</a:t>
            </a:r>
            <a:r>
              <a:rPr lang="en-US" sz="1000" b="1" dirty="0">
                <a:effectLst/>
                <a:latin typeface="Times New Roman" panose="02020603050405020304" pitchFamily="18" charset="0"/>
                <a:ea typeface="Times New Roman" panose="02020603050405020304" pitchFamily="18" charset="0"/>
              </a:rPr>
              <a:t> </a:t>
            </a:r>
            <a:r>
              <a:rPr lang="en-US" sz="1000" b="1" dirty="0" err="1">
                <a:effectLst/>
                <a:latin typeface="Times New Roman" panose="02020603050405020304" pitchFamily="18" charset="0"/>
                <a:ea typeface="Times New Roman" panose="02020603050405020304" pitchFamily="18" charset="0"/>
              </a:rPr>
              <a:t>Susandi</a:t>
            </a:r>
            <a:r>
              <a:rPr lang="en-US" sz="1000" b="1" dirty="0">
                <a:effectLst/>
                <a:latin typeface="Times New Roman" panose="02020603050405020304" pitchFamily="18" charset="0"/>
                <a:ea typeface="Times New Roman" panose="02020603050405020304" pitchFamily="18" charset="0"/>
              </a:rPr>
              <a:t>, Sandi </a:t>
            </a:r>
            <a:r>
              <a:rPr lang="en-US" sz="1000" b="1" dirty="0" err="1">
                <a:effectLst/>
                <a:latin typeface="Times New Roman" panose="02020603050405020304" pitchFamily="18" charset="0"/>
                <a:ea typeface="Times New Roman" panose="02020603050405020304" pitchFamily="18" charset="0"/>
              </a:rPr>
              <a:t>Fajar</a:t>
            </a:r>
            <a:r>
              <a:rPr lang="en-US" sz="1000" b="1" dirty="0">
                <a:effectLst/>
                <a:latin typeface="Times New Roman" panose="02020603050405020304" pitchFamily="18" charset="0"/>
                <a:ea typeface="Times New Roman" panose="02020603050405020304" pitchFamily="18" charset="0"/>
              </a:rPr>
              <a:t>. 2020.</a:t>
            </a:r>
            <a:r>
              <a:rPr lang="en-US" sz="1000" dirty="0">
                <a:effectLst/>
                <a:latin typeface="Times New Roman" panose="02020603050405020304" pitchFamily="18" charset="0"/>
                <a:ea typeface="Times New Roman" panose="02020603050405020304" pitchFamily="18" charset="0"/>
              </a:rPr>
              <a:t> Indonesia : </a:t>
            </a:r>
            <a:r>
              <a:rPr lang="en-US" sz="1000" dirty="0" err="1">
                <a:effectLst/>
                <a:latin typeface="Times New Roman" panose="02020603050405020304" pitchFamily="18" charset="0"/>
                <a:ea typeface="Times New Roman" panose="02020603050405020304" pitchFamily="18" charset="0"/>
              </a:rPr>
              <a:t>s.n</a:t>
            </a:r>
            <a:r>
              <a:rPr lang="en-US" sz="1000" dirty="0">
                <a:effectLst/>
                <a:latin typeface="Times New Roman" panose="02020603050405020304" pitchFamily="18" charset="0"/>
                <a:ea typeface="Times New Roman" panose="02020603050405020304" pitchFamily="18" charset="0"/>
              </a:rPr>
              <a:t>., 2020. International Journal of Information System &amp; Technology.</a:t>
            </a:r>
          </a:p>
        </p:txBody>
      </p:sp>
      <p:sp>
        <p:nvSpPr>
          <p:cNvPr id="866" name="Google Shape;866;p64"/>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latin typeface="Muli"/>
                <a:ea typeface="Muli"/>
                <a:cs typeface="Muli"/>
                <a:sym typeface="Muli"/>
              </a:rPr>
              <a:t>Add your own subtitle here.</a:t>
            </a:r>
            <a:endParaRPr dirty="0"/>
          </a:p>
        </p:txBody>
      </p:sp>
      <p:sp>
        <p:nvSpPr>
          <p:cNvPr id="867" name="Google Shape;867;p64"/>
          <p:cNvSpPr txBox="1">
            <a:spLocks noGrp="1"/>
          </p:cNvSpPr>
          <p:nvPr>
            <p:ph type="body" idx="3"/>
          </p:nvPr>
        </p:nvSpPr>
        <p:spPr>
          <a:xfrm>
            <a:off x="4581150" y="1348400"/>
            <a:ext cx="3891300" cy="3416400"/>
          </a:xfrm>
          <a:prstGeom prst="rect">
            <a:avLst/>
          </a:prstGeom>
        </p:spPr>
        <p:txBody>
          <a:bodyPr spcFirstLastPara="1" wrap="square" lIns="91425" tIns="91425" rIns="91425" bIns="91425" anchor="t" anchorCtr="0">
            <a:noAutofit/>
          </a:bodyPr>
          <a:lstStyle/>
          <a:p>
            <a:pPr marL="0" marR="0">
              <a:spcBef>
                <a:spcPts val="0"/>
              </a:spcBef>
              <a:spcAft>
                <a:spcPts val="0"/>
              </a:spcAft>
            </a:pPr>
            <a:r>
              <a:rPr lang="en-US" sz="1000" i="1" dirty="0">
                <a:effectLst/>
                <a:latin typeface="Times New Roman" panose="02020603050405020304" pitchFamily="18" charset="0"/>
                <a:ea typeface="Times New Roman" panose="02020603050405020304" pitchFamily="18" charset="0"/>
              </a:rPr>
              <a:t>MULTIMODAL EMOTION DETECTION USING . </a:t>
            </a:r>
            <a:r>
              <a:rPr lang="en-US" sz="1000" b="1" dirty="0" err="1">
                <a:effectLst/>
                <a:latin typeface="Times New Roman" panose="02020603050405020304" pitchFamily="18" charset="0"/>
                <a:ea typeface="Times New Roman" panose="02020603050405020304" pitchFamily="18" charset="0"/>
              </a:rPr>
              <a:t>Devina</a:t>
            </a:r>
            <a:r>
              <a:rPr lang="en-US" sz="1000" b="1" dirty="0">
                <a:effectLst/>
                <a:latin typeface="Times New Roman" panose="02020603050405020304" pitchFamily="18" charset="0"/>
                <a:ea typeface="Times New Roman" panose="02020603050405020304" pitchFamily="18" charset="0"/>
              </a:rPr>
              <a:t> Varshney, </a:t>
            </a:r>
            <a:r>
              <a:rPr lang="en-US" sz="1000" b="1" dirty="0" err="1">
                <a:effectLst/>
                <a:latin typeface="Times New Roman" panose="02020603050405020304" pitchFamily="18" charset="0"/>
                <a:ea typeface="Times New Roman" panose="02020603050405020304" pitchFamily="18" charset="0"/>
              </a:rPr>
              <a:t>Ashna</a:t>
            </a:r>
            <a:r>
              <a:rPr lang="en-US" sz="1000" b="1" dirty="0">
                <a:effectLst/>
                <a:latin typeface="Times New Roman" panose="02020603050405020304" pitchFamily="18" charset="0"/>
                <a:ea typeface="Times New Roman" panose="02020603050405020304" pitchFamily="18" charset="0"/>
              </a:rPr>
              <a:t> Choudhury, </a:t>
            </a:r>
            <a:r>
              <a:rPr lang="en-US" sz="1000" b="1" dirty="0" err="1">
                <a:effectLst/>
                <a:latin typeface="Times New Roman" panose="02020603050405020304" pitchFamily="18" charset="0"/>
                <a:ea typeface="Times New Roman" panose="02020603050405020304" pitchFamily="18" charset="0"/>
              </a:rPr>
              <a:t>Saloni</a:t>
            </a:r>
            <a:r>
              <a:rPr lang="en-US" sz="1000" b="1" dirty="0">
                <a:effectLst/>
                <a:latin typeface="Times New Roman" panose="02020603050405020304" pitchFamily="18" charset="0"/>
                <a:ea typeface="Times New Roman" panose="02020603050405020304" pitchFamily="18" charset="0"/>
              </a:rPr>
              <a:t> Negi, Dr. Anisha M Lal. 2020.</a:t>
            </a:r>
            <a:r>
              <a:rPr lang="en-US" sz="1000" dirty="0">
                <a:effectLst/>
                <a:latin typeface="Times New Roman" panose="02020603050405020304" pitchFamily="18" charset="0"/>
                <a:ea typeface="Times New Roman" panose="02020603050405020304" pitchFamily="18" charset="0"/>
              </a:rPr>
              <a:t> India : </a:t>
            </a:r>
            <a:r>
              <a:rPr lang="en-US" sz="1000" dirty="0" err="1">
                <a:effectLst/>
                <a:latin typeface="Times New Roman" panose="02020603050405020304" pitchFamily="18" charset="0"/>
                <a:ea typeface="Times New Roman" panose="02020603050405020304" pitchFamily="18" charset="0"/>
              </a:rPr>
              <a:t>s.n</a:t>
            </a:r>
            <a:r>
              <a:rPr lang="en-US" sz="1000" dirty="0">
                <a:effectLst/>
                <a:latin typeface="Times New Roman" panose="02020603050405020304" pitchFamily="18" charset="0"/>
                <a:ea typeface="Times New Roman" panose="02020603050405020304" pitchFamily="18" charset="0"/>
              </a:rPr>
              <a:t>., 2020. IJARET.</a:t>
            </a:r>
          </a:p>
          <a:p>
            <a:pPr marL="0" marR="0">
              <a:spcBef>
                <a:spcPts val="0"/>
              </a:spcBef>
              <a:spcAft>
                <a:spcPts val="0"/>
              </a:spcAft>
            </a:pPr>
            <a:endParaRPr lang="en-US" sz="10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000" i="1" dirty="0" err="1">
                <a:effectLst/>
                <a:latin typeface="Times New Roman" panose="02020603050405020304" pitchFamily="18" charset="0"/>
                <a:ea typeface="Times New Roman" panose="02020603050405020304" pitchFamily="18" charset="0"/>
              </a:rPr>
              <a:t>Perancangan</a:t>
            </a:r>
            <a:r>
              <a:rPr lang="en-US" sz="1000" i="1" dirty="0">
                <a:effectLst/>
                <a:latin typeface="Times New Roman" panose="02020603050405020304" pitchFamily="18" charset="0"/>
                <a:ea typeface="Times New Roman" panose="02020603050405020304" pitchFamily="18" charset="0"/>
              </a:rPr>
              <a:t> </a:t>
            </a:r>
            <a:r>
              <a:rPr lang="en-US" sz="1000" i="1" dirty="0" err="1">
                <a:effectLst/>
                <a:latin typeface="Times New Roman" panose="02020603050405020304" pitchFamily="18" charset="0"/>
                <a:ea typeface="Times New Roman" panose="02020603050405020304" pitchFamily="18" charset="0"/>
              </a:rPr>
              <a:t>Sistem</a:t>
            </a:r>
            <a:r>
              <a:rPr lang="en-US" sz="1000" i="1" dirty="0">
                <a:effectLst/>
                <a:latin typeface="Times New Roman" panose="02020603050405020304" pitchFamily="18" charset="0"/>
                <a:ea typeface="Times New Roman" panose="02020603050405020304" pitchFamily="18" charset="0"/>
              </a:rPr>
              <a:t> </a:t>
            </a:r>
            <a:r>
              <a:rPr lang="en-US" sz="1000" i="1" dirty="0" err="1">
                <a:effectLst/>
                <a:latin typeface="Times New Roman" panose="02020603050405020304" pitchFamily="18" charset="0"/>
                <a:ea typeface="Times New Roman" panose="02020603050405020304" pitchFamily="18" charset="0"/>
              </a:rPr>
              <a:t>Kehadiran</a:t>
            </a:r>
            <a:r>
              <a:rPr lang="en-US" sz="1000" i="1" dirty="0">
                <a:effectLst/>
                <a:latin typeface="Times New Roman" panose="02020603050405020304" pitchFamily="18" charset="0"/>
                <a:ea typeface="Times New Roman" panose="02020603050405020304" pitchFamily="18" charset="0"/>
              </a:rPr>
              <a:t> Face Recognition </a:t>
            </a:r>
            <a:r>
              <a:rPr lang="en-US" sz="1000" i="1" dirty="0" err="1">
                <a:effectLst/>
                <a:latin typeface="Times New Roman" panose="02020603050405020304" pitchFamily="18" charset="0"/>
                <a:ea typeface="Times New Roman" panose="02020603050405020304" pitchFamily="18" charset="0"/>
              </a:rPr>
              <a:t>Menggunakan</a:t>
            </a:r>
            <a:r>
              <a:rPr lang="en-US" sz="1000" i="1" dirty="0">
                <a:effectLst/>
                <a:latin typeface="Times New Roman" panose="02020603050405020304" pitchFamily="18" charset="0"/>
                <a:ea typeface="Times New Roman" panose="02020603050405020304" pitchFamily="18" charset="0"/>
              </a:rPr>
              <a:t>. </a:t>
            </a:r>
            <a:r>
              <a:rPr lang="en-US" sz="1000" b="1" dirty="0" err="1">
                <a:effectLst/>
                <a:latin typeface="Times New Roman" panose="02020603050405020304" pitchFamily="18" charset="0"/>
                <a:ea typeface="Times New Roman" panose="02020603050405020304" pitchFamily="18" charset="0"/>
              </a:rPr>
              <a:t>Roihan</a:t>
            </a:r>
            <a:r>
              <a:rPr lang="en-US" sz="1000" b="1" dirty="0">
                <a:effectLst/>
                <a:latin typeface="Times New Roman" panose="02020603050405020304" pitchFamily="18" charset="0"/>
                <a:ea typeface="Times New Roman" panose="02020603050405020304" pitchFamily="18" charset="0"/>
              </a:rPr>
              <a:t>, Ahmad. 2021.</a:t>
            </a:r>
            <a:r>
              <a:rPr lang="en-US" sz="1000" dirty="0">
                <a:effectLst/>
                <a:latin typeface="Times New Roman" panose="02020603050405020304" pitchFamily="18" charset="0"/>
                <a:ea typeface="Times New Roman" panose="02020603050405020304" pitchFamily="18" charset="0"/>
              </a:rPr>
              <a:t> Indonesia : </a:t>
            </a:r>
            <a:r>
              <a:rPr lang="en-US" sz="1000" dirty="0" err="1">
                <a:effectLst/>
                <a:latin typeface="Times New Roman" panose="02020603050405020304" pitchFamily="18" charset="0"/>
                <a:ea typeface="Times New Roman" panose="02020603050405020304" pitchFamily="18" charset="0"/>
              </a:rPr>
              <a:t>s.n</a:t>
            </a:r>
            <a:r>
              <a:rPr lang="en-US" sz="1000" dirty="0">
                <a:effectLst/>
                <a:latin typeface="Times New Roman" panose="02020603050405020304" pitchFamily="18" charset="0"/>
                <a:ea typeface="Times New Roman" panose="02020603050405020304" pitchFamily="18" charset="0"/>
              </a:rPr>
              <a:t>., 2021. TMJ.</a:t>
            </a:r>
          </a:p>
          <a:p>
            <a:pPr marL="0" marR="0">
              <a:spcBef>
                <a:spcPts val="0"/>
              </a:spcBef>
              <a:spcAft>
                <a:spcPts val="0"/>
              </a:spcAft>
            </a:pPr>
            <a:endParaRPr lang="en-US" sz="10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000" i="1" dirty="0">
                <a:effectLst/>
                <a:latin typeface="Times New Roman" panose="02020603050405020304" pitchFamily="18" charset="0"/>
                <a:ea typeface="Times New Roman" panose="02020603050405020304" pitchFamily="18" charset="0"/>
              </a:rPr>
              <a:t>Real Time Face Recognition based Smart Lab for Energy . </a:t>
            </a:r>
            <a:r>
              <a:rPr lang="en-US" sz="1000" b="1" dirty="0">
                <a:effectLst/>
                <a:latin typeface="Times New Roman" panose="02020603050405020304" pitchFamily="18" charset="0"/>
                <a:ea typeface="Times New Roman" panose="02020603050405020304" pitchFamily="18" charset="0"/>
              </a:rPr>
              <a:t>M. Karthikeyan, T.S. </a:t>
            </a:r>
            <a:r>
              <a:rPr lang="en-US" sz="1000" b="1" dirty="0" err="1">
                <a:effectLst/>
                <a:latin typeface="Times New Roman" panose="02020603050405020304" pitchFamily="18" charset="0"/>
                <a:ea typeface="Times New Roman" panose="02020603050405020304" pitchFamily="18" charset="0"/>
              </a:rPr>
              <a:t>Subashini</a:t>
            </a:r>
            <a:r>
              <a:rPr lang="en-US" sz="1000" b="1" dirty="0">
                <a:effectLst/>
                <a:latin typeface="Times New Roman" panose="02020603050405020304" pitchFamily="18" charset="0"/>
                <a:ea typeface="Times New Roman" panose="02020603050405020304" pitchFamily="18" charset="0"/>
              </a:rPr>
              <a:t>, M.S. Prashanth. 2020.</a:t>
            </a:r>
            <a:r>
              <a:rPr lang="en-US" sz="1000" dirty="0">
                <a:effectLst/>
                <a:latin typeface="Times New Roman" panose="02020603050405020304" pitchFamily="18" charset="0"/>
                <a:ea typeface="Times New Roman" panose="02020603050405020304" pitchFamily="18" charset="0"/>
              </a:rPr>
              <a:t> India : </a:t>
            </a:r>
            <a:r>
              <a:rPr lang="en-US" sz="1000" dirty="0" err="1">
                <a:effectLst/>
                <a:latin typeface="Times New Roman" panose="02020603050405020304" pitchFamily="18" charset="0"/>
                <a:ea typeface="Times New Roman" panose="02020603050405020304" pitchFamily="18" charset="0"/>
              </a:rPr>
              <a:t>s.n</a:t>
            </a:r>
            <a:r>
              <a:rPr lang="en-US" sz="1000" dirty="0">
                <a:effectLst/>
                <a:latin typeface="Times New Roman" panose="02020603050405020304" pitchFamily="18" charset="0"/>
                <a:ea typeface="Times New Roman" panose="02020603050405020304" pitchFamily="18" charset="0"/>
              </a:rPr>
              <a:t>., 2020. </a:t>
            </a:r>
            <a:r>
              <a:rPr lang="en-US" sz="1000" dirty="0" err="1">
                <a:effectLst/>
                <a:latin typeface="Times New Roman" panose="02020603050405020304" pitchFamily="18" charset="0"/>
                <a:ea typeface="Times New Roman" panose="02020603050405020304" pitchFamily="18" charset="0"/>
              </a:rPr>
              <a:t>Webology</a:t>
            </a:r>
            <a:r>
              <a:rPr lang="en-US" sz="1000" dirty="0">
                <a:effectLst/>
                <a:latin typeface="Times New Roman" panose="02020603050405020304" pitchFamily="18" charset="0"/>
                <a:ea typeface="Times New Roman" panose="02020603050405020304" pitchFamily="18" charset="0"/>
              </a:rPr>
              <a:t>. p. 41.</a:t>
            </a:r>
          </a:p>
          <a:p>
            <a:pPr marL="0" marR="0">
              <a:spcBef>
                <a:spcPts val="0"/>
              </a:spcBef>
              <a:spcAft>
                <a:spcPts val="0"/>
              </a:spcAft>
            </a:pPr>
            <a:endParaRPr lang="en-US" sz="10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000" i="1" dirty="0">
                <a:effectLst/>
                <a:latin typeface="Times New Roman" panose="02020603050405020304" pitchFamily="18" charset="0"/>
                <a:ea typeface="Times New Roman" panose="02020603050405020304" pitchFamily="18" charset="0"/>
              </a:rPr>
              <a:t>REAL TIME FACIAL EMOTION RECOGNITION . </a:t>
            </a:r>
            <a:r>
              <a:rPr lang="en-US" sz="1000" b="1" dirty="0" err="1">
                <a:effectLst/>
                <a:latin typeface="Times New Roman" panose="02020603050405020304" pitchFamily="18" charset="0"/>
                <a:ea typeface="Times New Roman" panose="02020603050405020304" pitchFamily="18" charset="0"/>
              </a:rPr>
              <a:t>Bhadana</a:t>
            </a:r>
            <a:r>
              <a:rPr lang="en-US" sz="1000" b="1" dirty="0">
                <a:effectLst/>
                <a:latin typeface="Times New Roman" panose="02020603050405020304" pitchFamily="18" charset="0"/>
                <a:ea typeface="Times New Roman" panose="02020603050405020304" pitchFamily="18" charset="0"/>
              </a:rPr>
              <a:t>, Lakshmi. 2020.</a:t>
            </a:r>
            <a:r>
              <a:rPr lang="en-US" sz="1000" dirty="0">
                <a:effectLst/>
                <a:latin typeface="Times New Roman" panose="02020603050405020304" pitchFamily="18" charset="0"/>
                <a:ea typeface="Times New Roman" panose="02020603050405020304" pitchFamily="18" charset="0"/>
              </a:rPr>
              <a:t> America : </a:t>
            </a:r>
            <a:r>
              <a:rPr lang="en-US" sz="1000" dirty="0" err="1">
                <a:effectLst/>
                <a:latin typeface="Times New Roman" panose="02020603050405020304" pitchFamily="18" charset="0"/>
                <a:ea typeface="Times New Roman" panose="02020603050405020304" pitchFamily="18" charset="0"/>
              </a:rPr>
              <a:t>s.n</a:t>
            </a:r>
            <a:r>
              <a:rPr lang="en-US" sz="1000" dirty="0">
                <a:effectLst/>
                <a:latin typeface="Times New Roman" panose="02020603050405020304" pitchFamily="18" charset="0"/>
                <a:ea typeface="Times New Roman" panose="02020603050405020304" pitchFamily="18" charset="0"/>
              </a:rPr>
              <a:t>., 2020. JOURNAL OF CRITICAL REVIEWS.</a:t>
            </a:r>
          </a:p>
          <a:p>
            <a:pPr marL="0" marR="0">
              <a:spcBef>
                <a:spcPts val="0"/>
              </a:spcBef>
              <a:spcAft>
                <a:spcPts val="0"/>
              </a:spcAft>
            </a:pPr>
            <a:endParaRPr lang="en-US" sz="10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000" i="1" dirty="0">
                <a:effectLst/>
                <a:latin typeface="Times New Roman" panose="02020603050405020304" pitchFamily="18" charset="0"/>
                <a:ea typeface="Times New Roman" panose="02020603050405020304" pitchFamily="18" charset="0"/>
              </a:rPr>
              <a:t>REVIEW PAPER: VEHICAL ANTI-THEFT FACE RECOGNITION . </a:t>
            </a:r>
            <a:r>
              <a:rPr lang="en-US" sz="1000" b="1" dirty="0">
                <a:effectLst/>
                <a:latin typeface="Times New Roman" panose="02020603050405020304" pitchFamily="18" charset="0"/>
                <a:ea typeface="Times New Roman" panose="02020603050405020304" pitchFamily="18" charset="0"/>
              </a:rPr>
              <a:t>Mr. Amar </a:t>
            </a:r>
            <a:r>
              <a:rPr lang="en-US" sz="1000" b="1" dirty="0" err="1">
                <a:effectLst/>
                <a:latin typeface="Times New Roman" panose="02020603050405020304" pitchFamily="18" charset="0"/>
                <a:ea typeface="Times New Roman" panose="02020603050405020304" pitchFamily="18" charset="0"/>
              </a:rPr>
              <a:t>Sarode</a:t>
            </a:r>
            <a:r>
              <a:rPr lang="en-US" sz="1000" b="1" dirty="0">
                <a:effectLst/>
                <a:latin typeface="Times New Roman" panose="02020603050405020304" pitchFamily="18" charset="0"/>
                <a:ea typeface="Times New Roman" panose="02020603050405020304" pitchFamily="18" charset="0"/>
              </a:rPr>
              <a:t>, </a:t>
            </a:r>
            <a:r>
              <a:rPr lang="en-US" sz="1000" b="1" dirty="0" err="1">
                <a:effectLst/>
                <a:latin typeface="Times New Roman" panose="02020603050405020304" pitchFamily="18" charset="0"/>
                <a:ea typeface="Times New Roman" panose="02020603050405020304" pitchFamily="18" charset="0"/>
              </a:rPr>
              <a:t>Mr.Manoj</a:t>
            </a:r>
            <a:r>
              <a:rPr lang="en-US" sz="1000" b="1" dirty="0">
                <a:effectLst/>
                <a:latin typeface="Times New Roman" panose="02020603050405020304" pitchFamily="18" charset="0"/>
                <a:ea typeface="Times New Roman" panose="02020603050405020304" pitchFamily="18" charset="0"/>
              </a:rPr>
              <a:t> </a:t>
            </a:r>
            <a:r>
              <a:rPr lang="en-US" sz="1000" b="1" dirty="0" err="1">
                <a:effectLst/>
                <a:latin typeface="Times New Roman" panose="02020603050405020304" pitchFamily="18" charset="0"/>
                <a:ea typeface="Times New Roman" panose="02020603050405020304" pitchFamily="18" charset="0"/>
              </a:rPr>
              <a:t>Vir</a:t>
            </a:r>
            <a:r>
              <a:rPr lang="en-US" sz="1000" b="1" dirty="0">
                <a:effectLst/>
                <a:latin typeface="Times New Roman" panose="02020603050405020304" pitchFamily="18" charset="0"/>
                <a:ea typeface="Times New Roman" panose="02020603050405020304" pitchFamily="18" charset="0"/>
              </a:rPr>
              <a:t>, Mr. Amol </a:t>
            </a:r>
            <a:r>
              <a:rPr lang="en-US" sz="1000" b="1" dirty="0" err="1">
                <a:effectLst/>
                <a:latin typeface="Times New Roman" panose="02020603050405020304" pitchFamily="18" charset="0"/>
                <a:ea typeface="Times New Roman" panose="02020603050405020304" pitchFamily="18" charset="0"/>
              </a:rPr>
              <a:t>Nisargan</a:t>
            </a:r>
            <a:r>
              <a:rPr lang="en-US" sz="1000" b="1" dirty="0">
                <a:effectLst/>
                <a:latin typeface="Times New Roman" panose="02020603050405020304" pitchFamily="18" charset="0"/>
                <a:ea typeface="Times New Roman" panose="02020603050405020304" pitchFamily="18" charset="0"/>
              </a:rPr>
              <a:t>, Ganesh Kadam. 2020.</a:t>
            </a:r>
            <a:r>
              <a:rPr lang="en-US" sz="1000" dirty="0">
                <a:effectLst/>
                <a:latin typeface="Times New Roman" panose="02020603050405020304" pitchFamily="18" charset="0"/>
                <a:ea typeface="Times New Roman" panose="02020603050405020304" pitchFamily="18" charset="0"/>
              </a:rPr>
              <a:t> Indie : </a:t>
            </a:r>
            <a:r>
              <a:rPr lang="en-US" sz="1000" dirty="0" err="1">
                <a:effectLst/>
                <a:latin typeface="Times New Roman" panose="02020603050405020304" pitchFamily="18" charset="0"/>
                <a:ea typeface="Times New Roman" panose="02020603050405020304" pitchFamily="18" charset="0"/>
              </a:rPr>
              <a:t>s.n</a:t>
            </a:r>
            <a:r>
              <a:rPr lang="en-US" sz="1000" dirty="0">
                <a:effectLst/>
                <a:latin typeface="Times New Roman" panose="02020603050405020304" pitchFamily="18" charset="0"/>
                <a:ea typeface="Times New Roman" panose="02020603050405020304" pitchFamily="18" charset="0"/>
              </a:rPr>
              <a:t>., 2020. IRJMETS.</a:t>
            </a:r>
          </a:p>
        </p:txBody>
      </p:sp>
      <p:grpSp>
        <p:nvGrpSpPr>
          <p:cNvPr id="868" name="Google Shape;868;p64"/>
          <p:cNvGrpSpPr/>
          <p:nvPr/>
        </p:nvGrpSpPr>
        <p:grpSpPr>
          <a:xfrm rot="5400000">
            <a:off x="8641234" y="411193"/>
            <a:ext cx="278152" cy="345818"/>
            <a:chOff x="0" y="46600"/>
            <a:chExt cx="3121800" cy="5004600"/>
          </a:xfrm>
        </p:grpSpPr>
        <p:sp>
          <p:nvSpPr>
            <p:cNvPr id="869" name="Google Shape;869;p64"/>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4"/>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71" name="Google Shape;871;p64"/>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extLst>
      <p:ext uri="{BB962C8B-B14F-4D97-AF65-F5344CB8AC3E}">
        <p14:creationId xmlns:p14="http://schemas.microsoft.com/office/powerpoint/2010/main" val="1984187004"/>
      </p:ext>
    </p:extLst>
  </p:cSld>
  <p:clrMapOvr>
    <a:masterClrMapping/>
  </p:clrMapOvr>
  <p:transition spd="slow">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21"/>
        <p:cNvGrpSpPr/>
        <p:nvPr/>
      </p:nvGrpSpPr>
      <p:grpSpPr>
        <a:xfrm>
          <a:off x="0" y="0"/>
          <a:ext cx="0" cy="0"/>
          <a:chOff x="0" y="0"/>
          <a:chExt cx="0" cy="0"/>
        </a:xfrm>
      </p:grpSpPr>
      <p:pic>
        <p:nvPicPr>
          <p:cNvPr id="1022" name="Google Shape;1022;p70" descr="macbook-336704_1920.jpg"/>
          <p:cNvPicPr preferRelativeResize="0"/>
          <p:nvPr/>
        </p:nvPicPr>
        <p:blipFill rotWithShape="1">
          <a:blip r:embed="rId3">
            <a:alphaModFix/>
          </a:blip>
          <a:srcRect l="36973" t="-15778" r="19539" b="-1358"/>
          <a:stretch/>
        </p:blipFill>
        <p:spPr>
          <a:xfrm rot="5400000">
            <a:off x="1514400" y="-1514550"/>
            <a:ext cx="3924300" cy="6953400"/>
          </a:xfrm>
          <a:prstGeom prst="rtTriangle">
            <a:avLst/>
          </a:prstGeom>
          <a:noFill/>
          <a:ln>
            <a:noFill/>
          </a:ln>
        </p:spPr>
      </p:pic>
      <p:sp>
        <p:nvSpPr>
          <p:cNvPr id="1023" name="Google Shape;1023;p70"/>
          <p:cNvSpPr/>
          <p:nvPr/>
        </p:nvSpPr>
        <p:spPr>
          <a:xfrm>
            <a:off x="5267325" y="1271702"/>
            <a:ext cx="885600" cy="885600"/>
          </a:xfrm>
          <a:custGeom>
            <a:avLst/>
            <a:gdLst/>
            <a:ahLst/>
            <a:cxnLst/>
            <a:rect l="l" t="t" r="r" b="b"/>
            <a:pathLst>
              <a:path w="120000" h="120000" extrusionOk="0">
                <a:moveTo>
                  <a:pt x="26398" y="81259"/>
                </a:moveTo>
                <a:lnTo>
                  <a:pt x="29202" y="78450"/>
                </a:lnTo>
                <a:cubicBezTo>
                  <a:pt x="29685" y="77966"/>
                  <a:pt x="29975" y="77384"/>
                  <a:pt x="29975" y="76610"/>
                </a:cubicBezTo>
                <a:cubicBezTo>
                  <a:pt x="29975" y="74963"/>
                  <a:pt x="28912" y="73801"/>
                  <a:pt x="27268" y="73801"/>
                </a:cubicBezTo>
                <a:cubicBezTo>
                  <a:pt x="26398" y="73801"/>
                  <a:pt x="25914" y="74092"/>
                  <a:pt x="25334" y="74673"/>
                </a:cubicBezTo>
                <a:lnTo>
                  <a:pt x="22626" y="77384"/>
                </a:lnTo>
                <a:cubicBezTo>
                  <a:pt x="22046" y="77966"/>
                  <a:pt x="21756" y="78450"/>
                  <a:pt x="21756" y="79322"/>
                </a:cubicBezTo>
                <a:cubicBezTo>
                  <a:pt x="21756" y="80968"/>
                  <a:pt x="22917" y="82033"/>
                  <a:pt x="24560" y="82033"/>
                </a:cubicBezTo>
                <a:cubicBezTo>
                  <a:pt x="25334" y="82033"/>
                  <a:pt x="25914" y="81743"/>
                  <a:pt x="26398" y="81259"/>
                </a:cubicBezTo>
                <a:close/>
                <a:moveTo>
                  <a:pt x="43609" y="79322"/>
                </a:moveTo>
                <a:cubicBezTo>
                  <a:pt x="43609" y="77675"/>
                  <a:pt x="42546" y="76610"/>
                  <a:pt x="40902" y="76610"/>
                </a:cubicBezTo>
                <a:cubicBezTo>
                  <a:pt x="40032" y="76610"/>
                  <a:pt x="39548" y="76803"/>
                  <a:pt x="38968" y="77384"/>
                </a:cubicBezTo>
                <a:lnTo>
                  <a:pt x="11700" y="104697"/>
                </a:lnTo>
                <a:cubicBezTo>
                  <a:pt x="11120" y="105278"/>
                  <a:pt x="10829" y="105859"/>
                  <a:pt x="10829" y="106634"/>
                </a:cubicBezTo>
                <a:cubicBezTo>
                  <a:pt x="10829" y="108280"/>
                  <a:pt x="11990" y="109346"/>
                  <a:pt x="13634" y="109346"/>
                </a:cubicBezTo>
                <a:cubicBezTo>
                  <a:pt x="14407" y="109346"/>
                  <a:pt x="14987" y="109152"/>
                  <a:pt x="15471" y="108571"/>
                </a:cubicBezTo>
                <a:lnTo>
                  <a:pt x="42836" y="81259"/>
                </a:lnTo>
                <a:cubicBezTo>
                  <a:pt x="43319" y="80677"/>
                  <a:pt x="43609" y="80096"/>
                  <a:pt x="43609" y="79322"/>
                </a:cubicBezTo>
                <a:close/>
                <a:moveTo>
                  <a:pt x="43609" y="90266"/>
                </a:moveTo>
                <a:cubicBezTo>
                  <a:pt x="42836" y="90266"/>
                  <a:pt x="42256" y="90556"/>
                  <a:pt x="41676" y="91041"/>
                </a:cubicBezTo>
                <a:lnTo>
                  <a:pt x="33553" y="99273"/>
                </a:lnTo>
                <a:cubicBezTo>
                  <a:pt x="32973" y="99854"/>
                  <a:pt x="32683" y="100338"/>
                  <a:pt x="32683" y="101210"/>
                </a:cubicBezTo>
                <a:cubicBezTo>
                  <a:pt x="32683" y="102857"/>
                  <a:pt x="33843" y="103922"/>
                  <a:pt x="35390" y="103922"/>
                </a:cubicBezTo>
                <a:cubicBezTo>
                  <a:pt x="36261" y="103922"/>
                  <a:pt x="36841" y="103631"/>
                  <a:pt x="37324" y="103050"/>
                </a:cubicBezTo>
                <a:lnTo>
                  <a:pt x="45543" y="94915"/>
                </a:lnTo>
                <a:cubicBezTo>
                  <a:pt x="46124" y="94334"/>
                  <a:pt x="46317" y="93753"/>
                  <a:pt x="46317" y="92978"/>
                </a:cubicBezTo>
                <a:cubicBezTo>
                  <a:pt x="46317" y="91331"/>
                  <a:pt x="45253" y="90266"/>
                  <a:pt x="43609" y="90266"/>
                </a:cubicBezTo>
                <a:close/>
                <a:moveTo>
                  <a:pt x="120000" y="2808"/>
                </a:moveTo>
                <a:cubicBezTo>
                  <a:pt x="120000" y="1162"/>
                  <a:pt x="118936" y="0"/>
                  <a:pt x="117292" y="0"/>
                </a:cubicBezTo>
                <a:cubicBezTo>
                  <a:pt x="116712" y="0"/>
                  <a:pt x="116518" y="0"/>
                  <a:pt x="116228" y="290"/>
                </a:cubicBezTo>
                <a:lnTo>
                  <a:pt x="116228" y="290"/>
                </a:lnTo>
                <a:lnTo>
                  <a:pt x="1547" y="49491"/>
                </a:lnTo>
                <a:lnTo>
                  <a:pt x="1547" y="49491"/>
                </a:lnTo>
                <a:lnTo>
                  <a:pt x="1547" y="49491"/>
                </a:lnTo>
                <a:lnTo>
                  <a:pt x="1547" y="49491"/>
                </a:lnTo>
                <a:cubicBezTo>
                  <a:pt x="773" y="50072"/>
                  <a:pt x="0" y="50847"/>
                  <a:pt x="0" y="52009"/>
                </a:cubicBezTo>
                <a:cubicBezTo>
                  <a:pt x="0" y="53365"/>
                  <a:pt x="773" y="54140"/>
                  <a:pt x="1837" y="54430"/>
                </a:cubicBezTo>
                <a:lnTo>
                  <a:pt x="1837" y="54430"/>
                </a:lnTo>
                <a:lnTo>
                  <a:pt x="46897" y="73026"/>
                </a:lnTo>
                <a:lnTo>
                  <a:pt x="65463" y="118159"/>
                </a:lnTo>
                <a:lnTo>
                  <a:pt x="65463" y="118159"/>
                </a:lnTo>
                <a:cubicBezTo>
                  <a:pt x="65753" y="119225"/>
                  <a:pt x="66817" y="120000"/>
                  <a:pt x="67880" y="120000"/>
                </a:cubicBezTo>
                <a:cubicBezTo>
                  <a:pt x="69041" y="120000"/>
                  <a:pt x="69814" y="119515"/>
                  <a:pt x="70394" y="118353"/>
                </a:cubicBezTo>
                <a:lnTo>
                  <a:pt x="70394" y="118353"/>
                </a:lnTo>
                <a:lnTo>
                  <a:pt x="70394" y="118353"/>
                </a:lnTo>
                <a:lnTo>
                  <a:pt x="70394" y="118353"/>
                </a:lnTo>
                <a:lnTo>
                  <a:pt x="119516" y="3583"/>
                </a:lnTo>
                <a:lnTo>
                  <a:pt x="119516" y="3583"/>
                </a:lnTo>
                <a:cubicBezTo>
                  <a:pt x="120000" y="3583"/>
                  <a:pt x="120000" y="3292"/>
                  <a:pt x="120000" y="2808"/>
                </a:cubicBezTo>
                <a:close/>
                <a:moveTo>
                  <a:pt x="9766" y="52009"/>
                </a:moveTo>
                <a:lnTo>
                  <a:pt x="105302" y="10944"/>
                </a:lnTo>
                <a:lnTo>
                  <a:pt x="48251" y="68087"/>
                </a:lnTo>
                <a:lnTo>
                  <a:pt x="9766" y="52009"/>
                </a:lnTo>
                <a:close/>
                <a:moveTo>
                  <a:pt x="68170" y="110508"/>
                </a:moveTo>
                <a:lnTo>
                  <a:pt x="52312" y="71670"/>
                </a:lnTo>
                <a:lnTo>
                  <a:pt x="109363" y="14527"/>
                </a:lnTo>
                <a:lnTo>
                  <a:pt x="68170" y="110508"/>
                </a:lnTo>
                <a:close/>
              </a:path>
            </a:pathLst>
          </a:custGeom>
          <a:solidFill>
            <a:srgbClr val="5477A7">
              <a:alpha val="8038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4" name="Google Shape;1024;p70"/>
          <p:cNvSpPr txBox="1"/>
          <p:nvPr/>
        </p:nvSpPr>
        <p:spPr>
          <a:xfrm>
            <a:off x="5267325" y="2313381"/>
            <a:ext cx="3762300" cy="97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400" b="1">
                <a:solidFill>
                  <a:srgbClr val="4E6E9A"/>
                </a:solidFill>
                <a:latin typeface="Muli"/>
                <a:ea typeface="Muli"/>
                <a:cs typeface="Muli"/>
                <a:sym typeface="Muli"/>
              </a:rPr>
              <a:t>Thank You</a:t>
            </a:r>
            <a:endParaRPr sz="4400">
              <a:solidFill>
                <a:srgbClr val="4E6E9A"/>
              </a:solidFill>
              <a:latin typeface="Muli"/>
              <a:ea typeface="Muli"/>
              <a:cs typeface="Muli"/>
              <a:sym typeface="Muli"/>
            </a:endParaRPr>
          </a:p>
        </p:txBody>
      </p:sp>
      <p:sp>
        <p:nvSpPr>
          <p:cNvPr id="1026" name="Google Shape;1026;p70"/>
          <p:cNvSpPr txBox="1"/>
          <p:nvPr/>
        </p:nvSpPr>
        <p:spPr>
          <a:xfrm>
            <a:off x="5267325" y="3276462"/>
            <a:ext cx="4310700" cy="34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800" b="1">
                <a:latin typeface="Muli"/>
                <a:ea typeface="Muli"/>
                <a:cs typeface="Muli"/>
                <a:sym typeface="Muli"/>
              </a:rPr>
              <a:t>For watching</a:t>
            </a:r>
            <a:endParaRPr sz="2800" b="1">
              <a:latin typeface="Muli"/>
              <a:ea typeface="Muli"/>
              <a:cs typeface="Muli"/>
              <a:sym typeface="Muli"/>
            </a:endParaRPr>
          </a:p>
        </p:txBody>
      </p:sp>
      <p:grpSp>
        <p:nvGrpSpPr>
          <p:cNvPr id="1027" name="Google Shape;1027;p70"/>
          <p:cNvGrpSpPr/>
          <p:nvPr/>
        </p:nvGrpSpPr>
        <p:grpSpPr>
          <a:xfrm rot="5400000">
            <a:off x="8641234" y="411193"/>
            <a:ext cx="278152" cy="345818"/>
            <a:chOff x="0" y="46600"/>
            <a:chExt cx="3121800" cy="5004600"/>
          </a:xfrm>
        </p:grpSpPr>
        <p:sp>
          <p:nvSpPr>
            <p:cNvPr id="1028" name="Google Shape;1028;p70"/>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70"/>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30" name="Google Shape;1030;p70"/>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55" name="Google Shape;555;p55"/>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Meet Our Executives Team</a:t>
            </a:r>
            <a:endParaRPr/>
          </a:p>
        </p:txBody>
      </p:sp>
      <p:sp>
        <p:nvSpPr>
          <p:cNvPr id="556" name="Google Shape;556;p55"/>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endParaRPr dirty="0"/>
          </a:p>
        </p:txBody>
      </p:sp>
      <p:sp>
        <p:nvSpPr>
          <p:cNvPr id="557" name="Google Shape;557;p55"/>
          <p:cNvSpPr txBox="1"/>
          <p:nvPr/>
        </p:nvSpPr>
        <p:spPr>
          <a:xfrm>
            <a:off x="521550" y="3531373"/>
            <a:ext cx="1957500" cy="34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dirty="0">
                <a:latin typeface="Muli"/>
                <a:ea typeface="Muli"/>
                <a:cs typeface="Muli"/>
                <a:sym typeface="Muli"/>
              </a:rPr>
              <a:t>Đinh Trọng Đạt</a:t>
            </a:r>
            <a:endParaRPr sz="1600" b="1" dirty="0">
              <a:latin typeface="Muli"/>
              <a:ea typeface="Muli"/>
              <a:cs typeface="Muli"/>
              <a:sym typeface="Muli"/>
            </a:endParaRPr>
          </a:p>
        </p:txBody>
      </p:sp>
      <p:sp>
        <p:nvSpPr>
          <p:cNvPr id="563" name="Google Shape;563;p55"/>
          <p:cNvSpPr txBox="1"/>
          <p:nvPr/>
        </p:nvSpPr>
        <p:spPr>
          <a:xfrm>
            <a:off x="3516989" y="3572030"/>
            <a:ext cx="2380922" cy="34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dirty="0">
                <a:latin typeface="Muli"/>
                <a:ea typeface="Muli"/>
                <a:cs typeface="Muli"/>
                <a:sym typeface="Muli"/>
              </a:rPr>
              <a:t>Nguyễn Trung Nguyên</a:t>
            </a:r>
            <a:endParaRPr sz="1600" b="1" dirty="0">
              <a:latin typeface="Muli"/>
              <a:ea typeface="Muli"/>
              <a:cs typeface="Muli"/>
              <a:sym typeface="Muli"/>
            </a:endParaRPr>
          </a:p>
        </p:txBody>
      </p:sp>
      <p:sp>
        <p:nvSpPr>
          <p:cNvPr id="566" name="Google Shape;566;p55"/>
          <p:cNvSpPr txBox="1"/>
          <p:nvPr/>
        </p:nvSpPr>
        <p:spPr>
          <a:xfrm>
            <a:off x="7206750" y="3569158"/>
            <a:ext cx="1957500" cy="34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dirty="0">
                <a:latin typeface="Muli"/>
                <a:ea typeface="Muli"/>
                <a:cs typeface="Muli"/>
                <a:sym typeface="Muli"/>
              </a:rPr>
              <a:t>Mai Thanh Lâm</a:t>
            </a:r>
            <a:endParaRPr sz="1600" b="1" dirty="0">
              <a:latin typeface="Muli"/>
              <a:ea typeface="Muli"/>
              <a:cs typeface="Muli"/>
              <a:sym typeface="Muli"/>
            </a:endParaRPr>
          </a:p>
        </p:txBody>
      </p:sp>
      <p:grpSp>
        <p:nvGrpSpPr>
          <p:cNvPr id="567" name="Google Shape;567;p55"/>
          <p:cNvGrpSpPr/>
          <p:nvPr/>
        </p:nvGrpSpPr>
        <p:grpSpPr>
          <a:xfrm rot="5400000">
            <a:off x="8641234" y="411193"/>
            <a:ext cx="278152" cy="345818"/>
            <a:chOff x="0" y="46600"/>
            <a:chExt cx="3121800" cy="5004600"/>
          </a:xfrm>
        </p:grpSpPr>
        <p:sp>
          <p:nvSpPr>
            <p:cNvPr id="568" name="Google Shape;568;p5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70" name="Google Shape;570;p5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pic>
        <p:nvPicPr>
          <p:cNvPr id="1026" name="Picture 2" descr="Không có mô tả.">
            <a:extLst>
              <a:ext uri="{FF2B5EF4-FFF2-40B4-BE49-F238E27FC236}">
                <a16:creationId xmlns:a16="http://schemas.microsoft.com/office/drawing/2014/main" id="{F9B62C34-4BB4-4517-8E21-334B9A73BC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92370" y="1686913"/>
            <a:ext cx="1844460" cy="184446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Có thể là ảnh chụp cận cảnh 1 người, kính mắt và trong nhà">
            <a:extLst>
              <a:ext uri="{FF2B5EF4-FFF2-40B4-BE49-F238E27FC236}">
                <a16:creationId xmlns:a16="http://schemas.microsoft.com/office/drawing/2014/main" id="{CFD14B2B-71A6-4DAD-9DE8-F12B06A5CF9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4750" y="1612127"/>
            <a:ext cx="1843525" cy="186017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Có thể là ảnh chụp cận cảnh 1 người, tóc và áo khoác ngoài">
            <a:extLst>
              <a:ext uri="{FF2B5EF4-FFF2-40B4-BE49-F238E27FC236}">
                <a16:creationId xmlns:a16="http://schemas.microsoft.com/office/drawing/2014/main" id="{AA32D056-09AC-422D-A529-55C25A08640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92800" y="1532185"/>
            <a:ext cx="1515044" cy="202005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75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45"/>
          <p:cNvSpPr txBox="1">
            <a:spLocks noGrp="1"/>
          </p:cNvSpPr>
          <p:nvPr>
            <p:ph type="title"/>
          </p:nvPr>
        </p:nvSpPr>
        <p:spPr>
          <a:xfrm>
            <a:off x="529953" y="1917834"/>
            <a:ext cx="3588600" cy="176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Nội dung</a:t>
            </a:r>
            <a:endParaRPr/>
          </a:p>
        </p:txBody>
      </p:sp>
      <p:grpSp>
        <p:nvGrpSpPr>
          <p:cNvPr id="326" name="Google Shape;326;p45"/>
          <p:cNvGrpSpPr/>
          <p:nvPr/>
        </p:nvGrpSpPr>
        <p:grpSpPr>
          <a:xfrm>
            <a:off x="4432924" y="256650"/>
            <a:ext cx="278152" cy="345818"/>
            <a:chOff x="0" y="46600"/>
            <a:chExt cx="3121800" cy="5004600"/>
          </a:xfrm>
        </p:grpSpPr>
        <p:sp>
          <p:nvSpPr>
            <p:cNvPr id="327" name="Google Shape;327;p4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9" name="Google Shape;329;p4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330" name="Google Shape;330;p45"/>
          <p:cNvSpPr txBox="1"/>
          <p:nvPr/>
        </p:nvSpPr>
        <p:spPr>
          <a:xfrm>
            <a:off x="4797204" y="212640"/>
            <a:ext cx="4224875" cy="46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solidFill>
                  <a:srgbClr val="434343"/>
                </a:solidFill>
                <a:latin typeface="Muli"/>
                <a:ea typeface="Muli"/>
                <a:cs typeface="Muli"/>
                <a:sym typeface="Muli"/>
              </a:rPr>
              <a:t>Tổng quan tình hình nghiên cứu liên quan đến đề tài</a:t>
            </a:r>
            <a:endParaRPr sz="2400" dirty="0">
              <a:solidFill>
                <a:srgbClr val="434343"/>
              </a:solidFill>
              <a:latin typeface="Muli"/>
              <a:ea typeface="Muli"/>
              <a:cs typeface="Muli"/>
              <a:sym typeface="Muli"/>
            </a:endParaRPr>
          </a:p>
        </p:txBody>
      </p:sp>
      <p:sp>
        <p:nvSpPr>
          <p:cNvPr id="331" name="Google Shape;331;p45"/>
          <p:cNvSpPr txBox="1"/>
          <p:nvPr/>
        </p:nvSpPr>
        <p:spPr>
          <a:xfrm>
            <a:off x="4797204" y="871142"/>
            <a:ext cx="3518400" cy="46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solidFill>
                  <a:srgbClr val="434343"/>
                </a:solidFill>
                <a:latin typeface="Muli"/>
                <a:ea typeface="Muli"/>
                <a:cs typeface="Muli"/>
                <a:sym typeface="Muli"/>
              </a:rPr>
              <a:t>Tính cần thiết của đề tài</a:t>
            </a:r>
            <a:endParaRPr sz="2400" dirty="0">
              <a:solidFill>
                <a:srgbClr val="434343"/>
              </a:solidFill>
              <a:latin typeface="Muli"/>
              <a:ea typeface="Muli"/>
              <a:cs typeface="Muli"/>
              <a:sym typeface="Muli"/>
            </a:endParaRPr>
          </a:p>
        </p:txBody>
      </p:sp>
      <p:sp>
        <p:nvSpPr>
          <p:cNvPr id="332" name="Google Shape;332;p45"/>
          <p:cNvSpPr txBox="1"/>
          <p:nvPr/>
        </p:nvSpPr>
        <p:spPr>
          <a:xfrm>
            <a:off x="4797204" y="1419017"/>
            <a:ext cx="3518400" cy="46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400" dirty="0">
                <a:solidFill>
                  <a:srgbClr val="434343"/>
                </a:solidFill>
                <a:latin typeface="Muli"/>
                <a:ea typeface="Muli"/>
                <a:cs typeface="Muli"/>
                <a:sym typeface="Muli"/>
              </a:rPr>
              <a:t>Mục tiêu của đề tài</a:t>
            </a:r>
            <a:endParaRPr sz="2400" dirty="0">
              <a:solidFill>
                <a:srgbClr val="434343"/>
              </a:solidFill>
              <a:latin typeface="Muli"/>
              <a:ea typeface="Muli"/>
              <a:cs typeface="Muli"/>
              <a:sym typeface="Muli"/>
            </a:endParaRPr>
          </a:p>
        </p:txBody>
      </p:sp>
      <p:sp>
        <p:nvSpPr>
          <p:cNvPr id="333" name="Google Shape;333;p45"/>
          <p:cNvSpPr txBox="1"/>
          <p:nvPr/>
        </p:nvSpPr>
        <p:spPr>
          <a:xfrm>
            <a:off x="4797203" y="2218350"/>
            <a:ext cx="4224875" cy="46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solidFill>
                  <a:srgbClr val="434343"/>
                </a:solidFill>
                <a:latin typeface="Muli"/>
                <a:ea typeface="Muli"/>
                <a:cs typeface="Muli"/>
                <a:sym typeface="Muli"/>
              </a:rPr>
              <a:t>Cách tiếp cận, phương pháp nghiên cứu, phạm vi nghiên cứu</a:t>
            </a:r>
            <a:endParaRPr sz="2400" dirty="0">
              <a:solidFill>
                <a:srgbClr val="434343"/>
              </a:solidFill>
              <a:latin typeface="Muli"/>
              <a:ea typeface="Muli"/>
              <a:cs typeface="Muli"/>
              <a:sym typeface="Muli"/>
            </a:endParaRPr>
          </a:p>
        </p:txBody>
      </p:sp>
      <p:sp>
        <p:nvSpPr>
          <p:cNvPr id="334" name="Google Shape;334;p45"/>
          <p:cNvSpPr txBox="1"/>
          <p:nvPr/>
        </p:nvSpPr>
        <p:spPr>
          <a:xfrm>
            <a:off x="4797203" y="3017683"/>
            <a:ext cx="3518400" cy="46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solidFill>
                  <a:srgbClr val="434343"/>
                </a:solidFill>
                <a:latin typeface="Muli"/>
                <a:ea typeface="Muli"/>
                <a:cs typeface="Muli"/>
                <a:sym typeface="Muli"/>
              </a:rPr>
              <a:t>Nội dung nghiên cứu và tiến độ thực hiện</a:t>
            </a:r>
            <a:endParaRPr sz="2400" dirty="0">
              <a:solidFill>
                <a:srgbClr val="434343"/>
              </a:solidFill>
              <a:latin typeface="Muli"/>
              <a:ea typeface="Muli"/>
              <a:cs typeface="Muli"/>
              <a:sym typeface="Muli"/>
            </a:endParaRPr>
          </a:p>
        </p:txBody>
      </p:sp>
      <p:grpSp>
        <p:nvGrpSpPr>
          <p:cNvPr id="335" name="Google Shape;335;p45"/>
          <p:cNvGrpSpPr/>
          <p:nvPr/>
        </p:nvGrpSpPr>
        <p:grpSpPr>
          <a:xfrm>
            <a:off x="4432924" y="926007"/>
            <a:ext cx="278152" cy="345818"/>
            <a:chOff x="0" y="46600"/>
            <a:chExt cx="3121800" cy="5004600"/>
          </a:xfrm>
        </p:grpSpPr>
        <p:sp>
          <p:nvSpPr>
            <p:cNvPr id="336" name="Google Shape;336;p4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8" name="Google Shape;338;p4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339" name="Google Shape;339;p45"/>
          <p:cNvGrpSpPr/>
          <p:nvPr/>
        </p:nvGrpSpPr>
        <p:grpSpPr>
          <a:xfrm>
            <a:off x="4432924" y="1499953"/>
            <a:ext cx="278152" cy="345818"/>
            <a:chOff x="0" y="46600"/>
            <a:chExt cx="3121800" cy="5004600"/>
          </a:xfrm>
        </p:grpSpPr>
        <p:sp>
          <p:nvSpPr>
            <p:cNvPr id="340" name="Google Shape;340;p4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2" name="Google Shape;342;p4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343" name="Google Shape;343;p45"/>
          <p:cNvGrpSpPr/>
          <p:nvPr/>
        </p:nvGrpSpPr>
        <p:grpSpPr>
          <a:xfrm>
            <a:off x="4432924" y="2203979"/>
            <a:ext cx="278152" cy="345818"/>
            <a:chOff x="0" y="46600"/>
            <a:chExt cx="3121800" cy="5004600"/>
          </a:xfrm>
        </p:grpSpPr>
        <p:sp>
          <p:nvSpPr>
            <p:cNvPr id="344" name="Google Shape;344;p4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6" name="Google Shape;346;p4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347" name="Google Shape;347;p45"/>
          <p:cNvGrpSpPr/>
          <p:nvPr/>
        </p:nvGrpSpPr>
        <p:grpSpPr>
          <a:xfrm>
            <a:off x="4449527" y="3029050"/>
            <a:ext cx="278152" cy="345818"/>
            <a:chOff x="0" y="46600"/>
            <a:chExt cx="3121800" cy="5004600"/>
          </a:xfrm>
        </p:grpSpPr>
        <p:sp>
          <p:nvSpPr>
            <p:cNvPr id="348" name="Google Shape;348;p4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50" name="Google Shape;350;p4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29" name="Google Shape;334;p45">
            <a:extLst>
              <a:ext uri="{FF2B5EF4-FFF2-40B4-BE49-F238E27FC236}">
                <a16:creationId xmlns:a16="http://schemas.microsoft.com/office/drawing/2014/main" id="{898694E7-562C-4905-BF54-4AC43E02075E}"/>
              </a:ext>
            </a:extLst>
          </p:cNvPr>
          <p:cNvSpPr txBox="1"/>
          <p:nvPr/>
        </p:nvSpPr>
        <p:spPr>
          <a:xfrm>
            <a:off x="4797203" y="3667535"/>
            <a:ext cx="3518400" cy="46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solidFill>
                  <a:srgbClr val="434343"/>
                </a:solidFill>
                <a:latin typeface="Muli"/>
                <a:ea typeface="Muli"/>
                <a:cs typeface="Muli"/>
                <a:sym typeface="Muli"/>
              </a:rPr>
              <a:t>Kinh phí thực hiện </a:t>
            </a:r>
            <a:endParaRPr sz="2400" dirty="0">
              <a:solidFill>
                <a:srgbClr val="434343"/>
              </a:solidFill>
              <a:latin typeface="Muli"/>
              <a:ea typeface="Muli"/>
              <a:cs typeface="Muli"/>
              <a:sym typeface="Muli"/>
            </a:endParaRPr>
          </a:p>
        </p:txBody>
      </p:sp>
      <p:sp>
        <p:nvSpPr>
          <p:cNvPr id="30" name="Google Shape;334;p45">
            <a:extLst>
              <a:ext uri="{FF2B5EF4-FFF2-40B4-BE49-F238E27FC236}">
                <a16:creationId xmlns:a16="http://schemas.microsoft.com/office/drawing/2014/main" id="{40C930C0-008C-4AC9-B7BB-89C4904DF2ED}"/>
              </a:ext>
            </a:extLst>
          </p:cNvPr>
          <p:cNvSpPr txBox="1"/>
          <p:nvPr/>
        </p:nvSpPr>
        <p:spPr>
          <a:xfrm>
            <a:off x="4797203" y="4218473"/>
            <a:ext cx="3518400" cy="46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solidFill>
                  <a:srgbClr val="434343"/>
                </a:solidFill>
                <a:latin typeface="Muli"/>
                <a:ea typeface="Muli"/>
                <a:cs typeface="Muli"/>
                <a:sym typeface="Muli"/>
              </a:rPr>
              <a:t>Tài liệu tham khảo</a:t>
            </a:r>
            <a:endParaRPr sz="2400" dirty="0">
              <a:solidFill>
                <a:srgbClr val="434343"/>
              </a:solidFill>
              <a:latin typeface="Muli"/>
              <a:ea typeface="Muli"/>
              <a:cs typeface="Muli"/>
              <a:sym typeface="Muli"/>
            </a:endParaRPr>
          </a:p>
        </p:txBody>
      </p:sp>
      <p:grpSp>
        <p:nvGrpSpPr>
          <p:cNvPr id="31" name="Google Shape;347;p45">
            <a:extLst>
              <a:ext uri="{FF2B5EF4-FFF2-40B4-BE49-F238E27FC236}">
                <a16:creationId xmlns:a16="http://schemas.microsoft.com/office/drawing/2014/main" id="{52CF38EB-1D65-4138-806D-DF69E2319B60}"/>
              </a:ext>
            </a:extLst>
          </p:cNvPr>
          <p:cNvGrpSpPr/>
          <p:nvPr/>
        </p:nvGrpSpPr>
        <p:grpSpPr>
          <a:xfrm>
            <a:off x="4432924" y="3717181"/>
            <a:ext cx="278152" cy="345818"/>
            <a:chOff x="0" y="46600"/>
            <a:chExt cx="3121800" cy="5004600"/>
          </a:xfrm>
        </p:grpSpPr>
        <p:sp>
          <p:nvSpPr>
            <p:cNvPr id="32" name="Google Shape;348;p45">
              <a:extLst>
                <a:ext uri="{FF2B5EF4-FFF2-40B4-BE49-F238E27FC236}">
                  <a16:creationId xmlns:a16="http://schemas.microsoft.com/office/drawing/2014/main" id="{9F04A3E5-B688-4FE3-9C44-9105FA13230A}"/>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49;p45">
              <a:extLst>
                <a:ext uri="{FF2B5EF4-FFF2-40B4-BE49-F238E27FC236}">
                  <a16:creationId xmlns:a16="http://schemas.microsoft.com/office/drawing/2014/main" id="{9516E005-3D37-410C-A13C-A32A7293AE3C}"/>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 name="Google Shape;350;p45">
              <a:extLst>
                <a:ext uri="{FF2B5EF4-FFF2-40B4-BE49-F238E27FC236}">
                  <a16:creationId xmlns:a16="http://schemas.microsoft.com/office/drawing/2014/main" id="{BD67D3E1-BFAA-46CA-8317-CFDE2EA01431}"/>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35" name="Google Shape;347;p45">
            <a:extLst>
              <a:ext uri="{FF2B5EF4-FFF2-40B4-BE49-F238E27FC236}">
                <a16:creationId xmlns:a16="http://schemas.microsoft.com/office/drawing/2014/main" id="{67836512-1238-4ECF-9B62-46709852AB41}"/>
              </a:ext>
            </a:extLst>
          </p:cNvPr>
          <p:cNvGrpSpPr/>
          <p:nvPr/>
        </p:nvGrpSpPr>
        <p:grpSpPr>
          <a:xfrm>
            <a:off x="4432924" y="4267827"/>
            <a:ext cx="278152" cy="345818"/>
            <a:chOff x="0" y="46600"/>
            <a:chExt cx="3121800" cy="5004600"/>
          </a:xfrm>
        </p:grpSpPr>
        <p:sp>
          <p:nvSpPr>
            <p:cNvPr id="36" name="Google Shape;348;p45">
              <a:extLst>
                <a:ext uri="{FF2B5EF4-FFF2-40B4-BE49-F238E27FC236}">
                  <a16:creationId xmlns:a16="http://schemas.microsoft.com/office/drawing/2014/main" id="{E3632437-C8FE-4A55-B26F-C9421A632CF5}"/>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49;p45">
              <a:extLst>
                <a:ext uri="{FF2B5EF4-FFF2-40B4-BE49-F238E27FC236}">
                  <a16:creationId xmlns:a16="http://schemas.microsoft.com/office/drawing/2014/main" id="{6D2BEE4A-4CB3-4083-9113-C95E2A1C9031}"/>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8" name="Google Shape;350;p45">
              <a:extLst>
                <a:ext uri="{FF2B5EF4-FFF2-40B4-BE49-F238E27FC236}">
                  <a16:creationId xmlns:a16="http://schemas.microsoft.com/office/drawing/2014/main" id="{D7CA055C-BD2C-45BC-9AAA-E462F5DB3F63}"/>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dirty="0"/>
            </a:p>
          </p:txBody>
        </p:sp>
      </p:grpSp>
    </p:spTree>
  </p:cSld>
  <p:clrMapOvr>
    <a:masterClrMapping/>
  </p:clrMapOvr>
  <mc:AlternateContent xmlns:mc="http://schemas.openxmlformats.org/markup-compatibility/2006" xmlns:p14="http://schemas.microsoft.com/office/powerpoint/2010/main">
    <mc:Choice Requires="p14">
      <p:transition spd="slow" p14:dur="1500">
        <p:wipe/>
      </p:transition>
    </mc:Choice>
    <mc:Fallback xmlns="">
      <p:transition spd="slow">
        <p:wip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47"/>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dirty="0">
                <a:latin typeface="Muli"/>
                <a:sym typeface="Muli"/>
              </a:rPr>
              <a:t>What’s a Biometric?</a:t>
            </a:r>
            <a:endParaRPr dirty="0"/>
          </a:p>
        </p:txBody>
      </p:sp>
      <p:sp>
        <p:nvSpPr>
          <p:cNvPr id="364" name="Google Shape;364;p47"/>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Tổng quan tình hình nghiên cứu</a:t>
            </a:r>
            <a:endParaRPr b="1" dirty="0"/>
          </a:p>
        </p:txBody>
      </p:sp>
      <p:sp>
        <p:nvSpPr>
          <p:cNvPr id="365" name="Google Shape;365;p47"/>
          <p:cNvSpPr/>
          <p:nvPr/>
        </p:nvSpPr>
        <p:spPr>
          <a:xfrm>
            <a:off x="562000" y="1562100"/>
            <a:ext cx="2626800" cy="1468800"/>
          </a:xfrm>
          <a:prstGeom prst="rect">
            <a:avLst/>
          </a:prstGeom>
          <a:solidFill>
            <a:srgbClr val="002060">
              <a:alpha val="803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solidFill>
                  <a:srgbClr val="FFFFFF"/>
                </a:solidFill>
                <a:latin typeface="Muli"/>
                <a:ea typeface="Muli"/>
                <a:cs typeface="Muli"/>
                <a:sym typeface="Muli"/>
              </a:rPr>
              <a:t>Là</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một</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công</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nghệ</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sử</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dụng</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những</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thuộc</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tính</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vật</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lý</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hoặc</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các</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mẫu</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hành</a:t>
            </a:r>
            <a:r>
              <a:rPr lang="en-US" dirty="0">
                <a:solidFill>
                  <a:srgbClr val="FFFFFF"/>
                </a:solidFill>
                <a:latin typeface="Muli"/>
                <a:ea typeface="Muli"/>
                <a:cs typeface="Muli"/>
                <a:sym typeface="Muli"/>
              </a:rPr>
              <a:t> vi, </a:t>
            </a:r>
            <a:r>
              <a:rPr lang="en-US" dirty="0" err="1">
                <a:solidFill>
                  <a:srgbClr val="FFFFFF"/>
                </a:solidFill>
                <a:latin typeface="Muli"/>
                <a:ea typeface="Muli"/>
                <a:cs typeface="Muli"/>
                <a:sym typeface="Muli"/>
              </a:rPr>
              <a:t>đặc</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điểm</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sinh</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học</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đặc</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trưng</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để</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nhận</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diện</a:t>
            </a:r>
            <a:r>
              <a:rPr lang="en-US" dirty="0">
                <a:solidFill>
                  <a:srgbClr val="FFFFFF"/>
                </a:solidFill>
                <a:latin typeface="Muli"/>
                <a:ea typeface="Muli"/>
                <a:cs typeface="Muli"/>
                <a:sym typeface="Muli"/>
              </a:rPr>
              <a:t>.</a:t>
            </a:r>
            <a:endParaRPr dirty="0">
              <a:solidFill>
                <a:srgbClr val="FFFFFF"/>
              </a:solidFill>
              <a:latin typeface="Muli"/>
              <a:ea typeface="Muli"/>
              <a:cs typeface="Muli"/>
              <a:sym typeface="Muli"/>
            </a:endParaRPr>
          </a:p>
        </p:txBody>
      </p:sp>
      <p:sp>
        <p:nvSpPr>
          <p:cNvPr id="366" name="Google Shape;366;p47"/>
          <p:cNvSpPr/>
          <p:nvPr/>
        </p:nvSpPr>
        <p:spPr>
          <a:xfrm>
            <a:off x="3258600" y="3105800"/>
            <a:ext cx="2626800" cy="1468800"/>
          </a:xfrm>
          <a:prstGeom prst="rect">
            <a:avLst/>
          </a:prstGeom>
          <a:solidFill>
            <a:srgbClr val="002060">
              <a:alpha val="803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solidFill>
                  <a:srgbClr val="FFFFFF"/>
                </a:solidFill>
                <a:latin typeface="Muli"/>
                <a:ea typeface="Muli"/>
                <a:cs typeface="Muli"/>
                <a:sym typeface="Muli"/>
              </a:rPr>
              <a:t>Sinh</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trắc</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học</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đã</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được</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phát</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triển</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trong</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một</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thời</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gian</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dài</a:t>
            </a:r>
            <a:r>
              <a:rPr lang="en-US" dirty="0">
                <a:solidFill>
                  <a:srgbClr val="FFFFFF"/>
                </a:solidFill>
                <a:latin typeface="Muli"/>
                <a:ea typeface="Muli"/>
                <a:cs typeface="Muli"/>
                <a:sym typeface="Muli"/>
              </a:rPr>
              <a:t>.</a:t>
            </a:r>
            <a:endParaRPr dirty="0">
              <a:solidFill>
                <a:srgbClr val="FFFFFF"/>
              </a:solidFill>
              <a:latin typeface="Muli"/>
              <a:ea typeface="Muli"/>
              <a:cs typeface="Muli"/>
              <a:sym typeface="Muli"/>
            </a:endParaRPr>
          </a:p>
        </p:txBody>
      </p:sp>
      <p:sp>
        <p:nvSpPr>
          <p:cNvPr id="367" name="Google Shape;367;p47"/>
          <p:cNvSpPr/>
          <p:nvPr/>
        </p:nvSpPr>
        <p:spPr>
          <a:xfrm>
            <a:off x="5955200" y="1562100"/>
            <a:ext cx="2626800" cy="1468800"/>
          </a:xfrm>
          <a:prstGeom prst="rect">
            <a:avLst/>
          </a:prstGeom>
          <a:solidFill>
            <a:srgbClr val="002060">
              <a:alpha val="803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solidFill>
                  <a:srgbClr val="FFFFFF"/>
                </a:solidFill>
                <a:latin typeface="Muli"/>
                <a:ea typeface="Muli"/>
                <a:cs typeface="Muli"/>
                <a:sym typeface="Muli"/>
              </a:rPr>
              <a:t>Có</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cải</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tiến</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đáng</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kể</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trong</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giải</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pháp</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xác</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thực</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khả</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năng</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chính</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xác</a:t>
            </a:r>
            <a:r>
              <a:rPr lang="en-US" dirty="0">
                <a:solidFill>
                  <a:srgbClr val="FFFFFF"/>
                </a:solidFill>
                <a:latin typeface="Muli"/>
                <a:ea typeface="Muli"/>
                <a:cs typeface="Muli"/>
                <a:sym typeface="Muli"/>
              </a:rPr>
              <a:t> </a:t>
            </a:r>
            <a:r>
              <a:rPr lang="en-US" dirty="0" err="1">
                <a:solidFill>
                  <a:srgbClr val="FFFFFF"/>
                </a:solidFill>
                <a:latin typeface="Muli"/>
                <a:ea typeface="Muli"/>
                <a:cs typeface="Muli"/>
                <a:sym typeface="Muli"/>
              </a:rPr>
              <a:t>cao</a:t>
            </a:r>
            <a:r>
              <a:rPr lang="en-US" dirty="0">
                <a:solidFill>
                  <a:srgbClr val="FFFFFF"/>
                </a:solidFill>
                <a:latin typeface="Muli"/>
                <a:ea typeface="Muli"/>
                <a:cs typeface="Muli"/>
                <a:sym typeface="Muli"/>
              </a:rPr>
              <a:t>.</a:t>
            </a:r>
            <a:endParaRPr dirty="0">
              <a:solidFill>
                <a:srgbClr val="FFFFFF"/>
              </a:solidFill>
              <a:latin typeface="Muli"/>
              <a:ea typeface="Muli"/>
              <a:cs typeface="Muli"/>
              <a:sym typeface="Muli"/>
            </a:endParaRPr>
          </a:p>
        </p:txBody>
      </p:sp>
      <p:grpSp>
        <p:nvGrpSpPr>
          <p:cNvPr id="371" name="Google Shape;371;p47"/>
          <p:cNvGrpSpPr/>
          <p:nvPr/>
        </p:nvGrpSpPr>
        <p:grpSpPr>
          <a:xfrm rot="5400000">
            <a:off x="8641234" y="411193"/>
            <a:ext cx="278152" cy="345818"/>
            <a:chOff x="0" y="46600"/>
            <a:chExt cx="3121800" cy="5004600"/>
          </a:xfrm>
        </p:grpSpPr>
        <p:sp>
          <p:nvSpPr>
            <p:cNvPr id="372" name="Google Shape;372;p47"/>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7"/>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74" name="Google Shape;374;p47"/>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pic>
        <p:nvPicPr>
          <p:cNvPr id="1026" name="Picture 2" descr="Hệ thống nhận dạng khuôn mặt - Trackify">
            <a:extLst>
              <a:ext uri="{FF2B5EF4-FFF2-40B4-BE49-F238E27FC236}">
                <a16:creationId xmlns:a16="http://schemas.microsoft.com/office/drawing/2014/main" id="{FAEB3027-19C2-4404-9F54-37B00B3FDB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49760" y="1562100"/>
            <a:ext cx="2626800" cy="14688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ongress proposes ban on government use of facial recognition software -  TechRepublic">
            <a:extLst>
              <a:ext uri="{FF2B5EF4-FFF2-40B4-BE49-F238E27FC236}">
                <a16:creationId xmlns:a16="http://schemas.microsoft.com/office/drawing/2014/main" id="{51F226B5-242C-4AC6-AF8F-EA3DAE54A0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55202" y="3105800"/>
            <a:ext cx="2626798" cy="1468800"/>
          </a:xfrm>
          <a:prstGeom prst="rect">
            <a:avLst/>
          </a:prstGeom>
          <a:noFill/>
          <a:extLst>
            <a:ext uri="{909E8E84-426E-40DD-AFC4-6F175D3DCCD1}">
              <a14:hiddenFill xmlns:a14="http://schemas.microsoft.com/office/drawing/2010/main">
                <a:solidFill>
                  <a:srgbClr val="FFFFFF"/>
                </a:solidFill>
              </a14:hiddenFill>
            </a:ext>
          </a:extLst>
        </p:spPr>
      </p:pic>
      <p:sp>
        <p:nvSpPr>
          <p:cNvPr id="2" name="AutoShape 6" descr="Biometric systems offer powerful security solutions">
            <a:extLst>
              <a:ext uri="{FF2B5EF4-FFF2-40B4-BE49-F238E27FC236}">
                <a16:creationId xmlns:a16="http://schemas.microsoft.com/office/drawing/2014/main" id="{CB55D501-5348-4239-8C6E-DE6A86A070CB}"/>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32" name="Picture 8" descr="Biometric systems offer powerful security solutions">
            <a:extLst>
              <a:ext uri="{FF2B5EF4-FFF2-40B4-BE49-F238E27FC236}">
                <a16:creationId xmlns:a16="http://schemas.microsoft.com/office/drawing/2014/main" id="{FF597D6E-5FCE-487D-9D11-0D8C0A4852A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2000" y="3100789"/>
            <a:ext cx="2626798" cy="1468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32"/>
                                        </p:tgtEl>
                                        <p:attrNameLst>
                                          <p:attrName>style.visibility</p:attrName>
                                        </p:attrNameLst>
                                      </p:cBhvr>
                                      <p:to>
                                        <p:strVal val="visible"/>
                                      </p:to>
                                    </p:set>
                                    <p:animEffect transition="in" filter="fade">
                                      <p:cBhvr>
                                        <p:cTn id="7" dur="500"/>
                                        <p:tgtEl>
                                          <p:spTgt spid="1032"/>
                                        </p:tgtEl>
                                      </p:cBhvr>
                                    </p:animEffect>
                                  </p:childTnLst>
                                </p:cTn>
                              </p:par>
                              <p:par>
                                <p:cTn id="8" presetID="10" presetClass="entr" presetSubtype="0" fill="hold" nodeType="withEffect">
                                  <p:stCondLst>
                                    <p:cond delay="0"/>
                                  </p:stCondLst>
                                  <p:childTnLst>
                                    <p:set>
                                      <p:cBhvr>
                                        <p:cTn id="9" dur="1" fill="hold">
                                          <p:stCondLst>
                                            <p:cond delay="0"/>
                                          </p:stCondLst>
                                        </p:cTn>
                                        <p:tgtEl>
                                          <p:spTgt spid="1026"/>
                                        </p:tgtEl>
                                        <p:attrNameLst>
                                          <p:attrName>style.visibility</p:attrName>
                                        </p:attrNameLst>
                                      </p:cBhvr>
                                      <p:to>
                                        <p:strVal val="visible"/>
                                      </p:to>
                                    </p:set>
                                    <p:animEffect transition="in" filter="fade">
                                      <p:cBhvr>
                                        <p:cTn id="10" dur="500"/>
                                        <p:tgtEl>
                                          <p:spTgt spid="1026"/>
                                        </p:tgtEl>
                                      </p:cBhvr>
                                    </p:animEffect>
                                  </p:childTnLst>
                                </p:cTn>
                              </p:par>
                              <p:par>
                                <p:cTn id="11" presetID="10" presetClass="entr" presetSubtype="0" fill="hold" nodeType="withEffect">
                                  <p:stCondLst>
                                    <p:cond delay="0"/>
                                  </p:stCondLst>
                                  <p:childTnLst>
                                    <p:set>
                                      <p:cBhvr>
                                        <p:cTn id="12" dur="1" fill="hold">
                                          <p:stCondLst>
                                            <p:cond delay="0"/>
                                          </p:stCondLst>
                                        </p:cTn>
                                        <p:tgtEl>
                                          <p:spTgt spid="1028"/>
                                        </p:tgtEl>
                                        <p:attrNameLst>
                                          <p:attrName>style.visibility</p:attrName>
                                        </p:attrNameLst>
                                      </p:cBhvr>
                                      <p:to>
                                        <p:strVal val="visible"/>
                                      </p:to>
                                    </p:set>
                                    <p:animEffect transition="in" filter="fade">
                                      <p:cBhvr>
                                        <p:cTn id="13" dur="500"/>
                                        <p:tgtEl>
                                          <p:spTgt spid="1028"/>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365"/>
                                        </p:tgtEl>
                                        <p:attrNameLst>
                                          <p:attrName>style.visibility</p:attrName>
                                        </p:attrNameLst>
                                      </p:cBhvr>
                                      <p:to>
                                        <p:strVal val="visible"/>
                                      </p:to>
                                    </p:set>
                                    <p:animEffect transition="in" filter="fade">
                                      <p:cBhvr>
                                        <p:cTn id="18" dur="1000"/>
                                        <p:tgtEl>
                                          <p:spTgt spid="365"/>
                                        </p:tgtEl>
                                      </p:cBhvr>
                                    </p:animEffect>
                                    <p:anim calcmode="lin" valueType="num">
                                      <p:cBhvr>
                                        <p:cTn id="19" dur="1000" fill="hold"/>
                                        <p:tgtEl>
                                          <p:spTgt spid="365"/>
                                        </p:tgtEl>
                                        <p:attrNameLst>
                                          <p:attrName>ppt_x</p:attrName>
                                        </p:attrNameLst>
                                      </p:cBhvr>
                                      <p:tavLst>
                                        <p:tav tm="0">
                                          <p:val>
                                            <p:strVal val="#ppt_x"/>
                                          </p:val>
                                        </p:tav>
                                        <p:tav tm="100000">
                                          <p:val>
                                            <p:strVal val="#ppt_x"/>
                                          </p:val>
                                        </p:tav>
                                      </p:tavLst>
                                    </p:anim>
                                    <p:anim calcmode="lin" valueType="num">
                                      <p:cBhvr>
                                        <p:cTn id="20" dur="1000" fill="hold"/>
                                        <p:tgtEl>
                                          <p:spTgt spid="365"/>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366"/>
                                        </p:tgtEl>
                                        <p:attrNameLst>
                                          <p:attrName>style.visibility</p:attrName>
                                        </p:attrNameLst>
                                      </p:cBhvr>
                                      <p:to>
                                        <p:strVal val="visible"/>
                                      </p:to>
                                    </p:set>
                                    <p:animEffect transition="in" filter="fade">
                                      <p:cBhvr>
                                        <p:cTn id="25" dur="1000"/>
                                        <p:tgtEl>
                                          <p:spTgt spid="366"/>
                                        </p:tgtEl>
                                      </p:cBhvr>
                                    </p:animEffect>
                                    <p:anim calcmode="lin" valueType="num">
                                      <p:cBhvr>
                                        <p:cTn id="26" dur="1000" fill="hold"/>
                                        <p:tgtEl>
                                          <p:spTgt spid="366"/>
                                        </p:tgtEl>
                                        <p:attrNameLst>
                                          <p:attrName>ppt_x</p:attrName>
                                        </p:attrNameLst>
                                      </p:cBhvr>
                                      <p:tavLst>
                                        <p:tav tm="0">
                                          <p:val>
                                            <p:strVal val="#ppt_x"/>
                                          </p:val>
                                        </p:tav>
                                        <p:tav tm="100000">
                                          <p:val>
                                            <p:strVal val="#ppt_x"/>
                                          </p:val>
                                        </p:tav>
                                      </p:tavLst>
                                    </p:anim>
                                    <p:anim calcmode="lin" valueType="num">
                                      <p:cBhvr>
                                        <p:cTn id="27" dur="1000" fill="hold"/>
                                        <p:tgtEl>
                                          <p:spTgt spid="366"/>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367"/>
                                        </p:tgtEl>
                                        <p:attrNameLst>
                                          <p:attrName>style.visibility</p:attrName>
                                        </p:attrNameLst>
                                      </p:cBhvr>
                                      <p:to>
                                        <p:strVal val="visible"/>
                                      </p:to>
                                    </p:set>
                                    <p:animEffect transition="in" filter="fade">
                                      <p:cBhvr>
                                        <p:cTn id="32" dur="1000"/>
                                        <p:tgtEl>
                                          <p:spTgt spid="367"/>
                                        </p:tgtEl>
                                      </p:cBhvr>
                                    </p:animEffect>
                                    <p:anim calcmode="lin" valueType="num">
                                      <p:cBhvr>
                                        <p:cTn id="33" dur="1000" fill="hold"/>
                                        <p:tgtEl>
                                          <p:spTgt spid="367"/>
                                        </p:tgtEl>
                                        <p:attrNameLst>
                                          <p:attrName>ppt_x</p:attrName>
                                        </p:attrNameLst>
                                      </p:cBhvr>
                                      <p:tavLst>
                                        <p:tav tm="0">
                                          <p:val>
                                            <p:strVal val="#ppt_x"/>
                                          </p:val>
                                        </p:tav>
                                        <p:tav tm="100000">
                                          <p:val>
                                            <p:strVal val="#ppt_x"/>
                                          </p:val>
                                        </p:tav>
                                      </p:tavLst>
                                    </p:anim>
                                    <p:anim calcmode="lin" valueType="num">
                                      <p:cBhvr>
                                        <p:cTn id="34" dur="1000" fill="hold"/>
                                        <p:tgtEl>
                                          <p:spTgt spid="36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5" grpId="0" animBg="1"/>
      <p:bldP spid="366" grpId="0" animBg="1"/>
      <p:bldP spid="36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4" name="Google Shape;364;p47"/>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Tổng quan tình hình nghiên cứu</a:t>
            </a:r>
            <a:endParaRPr b="1" dirty="0"/>
          </a:p>
        </p:txBody>
      </p:sp>
      <p:grpSp>
        <p:nvGrpSpPr>
          <p:cNvPr id="371" name="Google Shape;371;p47"/>
          <p:cNvGrpSpPr/>
          <p:nvPr/>
        </p:nvGrpSpPr>
        <p:grpSpPr>
          <a:xfrm rot="5400000">
            <a:off x="8641234" y="411193"/>
            <a:ext cx="278152" cy="345818"/>
            <a:chOff x="0" y="46600"/>
            <a:chExt cx="3121800" cy="5004600"/>
          </a:xfrm>
        </p:grpSpPr>
        <p:sp>
          <p:nvSpPr>
            <p:cNvPr id="372" name="Google Shape;372;p47"/>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7"/>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74" name="Google Shape;374;p47"/>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5" name="Google Shape;393;p49">
            <a:extLst>
              <a:ext uri="{FF2B5EF4-FFF2-40B4-BE49-F238E27FC236}">
                <a16:creationId xmlns:a16="http://schemas.microsoft.com/office/drawing/2014/main" id="{94C2F7B6-4F19-48E4-B8E5-9604A6AB115B}"/>
              </a:ext>
            </a:extLst>
          </p:cNvPr>
          <p:cNvSpPr txBox="1">
            <a:spLocks/>
          </p:cNvSpPr>
          <p:nvPr/>
        </p:nvSpPr>
        <p:spPr>
          <a:xfrm>
            <a:off x="370482" y="1219531"/>
            <a:ext cx="4718968" cy="60718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Muli"/>
              <a:buChar char="●"/>
              <a:defRPr sz="1800" b="0" i="0" u="none" strike="noStrike" cap="none">
                <a:solidFill>
                  <a:schemeClr val="dk2"/>
                </a:solidFill>
                <a:latin typeface="Muli"/>
                <a:ea typeface="Muli"/>
                <a:cs typeface="Muli"/>
                <a:sym typeface="Muli"/>
              </a:defRPr>
            </a:lvl1pPr>
            <a:lvl2pPr marL="914400" marR="0" lvl="1"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2pPr>
            <a:lvl3pPr marL="1371600" marR="0" lvl="2"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3pPr>
            <a:lvl4pPr marL="1828800" marR="0" lvl="3"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4pPr>
            <a:lvl5pPr marL="2286000" marR="0" lvl="4"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5pPr>
            <a:lvl6pPr marL="2743200" marR="0" lvl="5"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6pPr>
            <a:lvl7pPr marL="3200400" marR="0" lvl="6"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7pPr>
            <a:lvl8pPr marL="3657600" marR="0" lvl="7"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8pPr>
            <a:lvl9pPr marL="4114800" marR="0" lvl="8" indent="-317500" algn="l" rtl="0">
              <a:lnSpc>
                <a:spcPct val="115000"/>
              </a:lnSpc>
              <a:spcBef>
                <a:spcPts val="1600"/>
              </a:spcBef>
              <a:spcAft>
                <a:spcPts val="1600"/>
              </a:spcAft>
              <a:buClr>
                <a:schemeClr val="dk2"/>
              </a:buClr>
              <a:buSzPts val="1400"/>
              <a:buFont typeface="Muli"/>
              <a:buChar char="■"/>
              <a:defRPr sz="1400" b="0" i="0" u="none" strike="noStrike" cap="none">
                <a:solidFill>
                  <a:schemeClr val="dk2"/>
                </a:solidFill>
                <a:latin typeface="Muli"/>
                <a:ea typeface="Muli"/>
                <a:cs typeface="Muli"/>
                <a:sym typeface="Muli"/>
              </a:defRPr>
            </a:lvl9pPr>
          </a:lstStyle>
          <a:p>
            <a:pPr marL="0" indent="0" algn="just">
              <a:lnSpc>
                <a:spcPct val="100000"/>
              </a:lnSpc>
              <a:buFont typeface="Muli"/>
              <a:buNone/>
            </a:pP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Được</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áp</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dụng</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phổ</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biến</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và</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lâu</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đời</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trong</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đó</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phương</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pháp</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nhận</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diện</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khuôn</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mặt</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là</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tự</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nhiên</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nhất</a:t>
            </a:r>
            <a:r>
              <a:rPr lang="en-US" sz="1400" dirty="0">
                <a:solidFill>
                  <a:schemeClr val="dk1"/>
                </a:solidFill>
                <a:highlight>
                  <a:srgbClr val="FFFFFF"/>
                </a:highlight>
                <a:latin typeface="Open Sans"/>
                <a:ea typeface="Open Sans"/>
                <a:cs typeface="Open Sans"/>
                <a:sym typeface="Open Sans"/>
              </a:rPr>
              <a:t>.</a:t>
            </a:r>
          </a:p>
        </p:txBody>
      </p:sp>
      <p:sp>
        <p:nvSpPr>
          <p:cNvPr id="16" name="Google Shape;393;p49">
            <a:extLst>
              <a:ext uri="{FF2B5EF4-FFF2-40B4-BE49-F238E27FC236}">
                <a16:creationId xmlns:a16="http://schemas.microsoft.com/office/drawing/2014/main" id="{7E3FE5A9-1F22-4CC7-AAD1-942FA82A8978}"/>
              </a:ext>
            </a:extLst>
          </p:cNvPr>
          <p:cNvSpPr txBox="1">
            <a:spLocks/>
          </p:cNvSpPr>
          <p:nvPr/>
        </p:nvSpPr>
        <p:spPr>
          <a:xfrm>
            <a:off x="370482" y="1798545"/>
            <a:ext cx="4626819" cy="60718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Muli"/>
              <a:buChar char="●"/>
              <a:defRPr sz="1800" b="0" i="0" u="none" strike="noStrike" cap="none">
                <a:solidFill>
                  <a:schemeClr val="dk2"/>
                </a:solidFill>
                <a:latin typeface="Muli"/>
                <a:ea typeface="Muli"/>
                <a:cs typeface="Muli"/>
                <a:sym typeface="Muli"/>
              </a:defRPr>
            </a:lvl1pPr>
            <a:lvl2pPr marL="914400" marR="0" lvl="1"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2pPr>
            <a:lvl3pPr marL="1371600" marR="0" lvl="2"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3pPr>
            <a:lvl4pPr marL="1828800" marR="0" lvl="3"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4pPr>
            <a:lvl5pPr marL="2286000" marR="0" lvl="4"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5pPr>
            <a:lvl6pPr marL="2743200" marR="0" lvl="5"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6pPr>
            <a:lvl7pPr marL="3200400" marR="0" lvl="6"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7pPr>
            <a:lvl8pPr marL="3657600" marR="0" lvl="7"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8pPr>
            <a:lvl9pPr marL="4114800" marR="0" lvl="8" indent="-317500" algn="l" rtl="0">
              <a:lnSpc>
                <a:spcPct val="115000"/>
              </a:lnSpc>
              <a:spcBef>
                <a:spcPts val="1600"/>
              </a:spcBef>
              <a:spcAft>
                <a:spcPts val="1600"/>
              </a:spcAft>
              <a:buClr>
                <a:schemeClr val="dk2"/>
              </a:buClr>
              <a:buSzPts val="1400"/>
              <a:buFont typeface="Muli"/>
              <a:buChar char="■"/>
              <a:defRPr sz="1400" b="0" i="0" u="none" strike="noStrike" cap="none">
                <a:solidFill>
                  <a:schemeClr val="dk2"/>
                </a:solidFill>
                <a:latin typeface="Muli"/>
                <a:ea typeface="Muli"/>
                <a:cs typeface="Muli"/>
                <a:sym typeface="Muli"/>
              </a:defRPr>
            </a:lvl9pPr>
          </a:lstStyle>
          <a:p>
            <a:pPr marL="0" indent="0" algn="just">
              <a:lnSpc>
                <a:spcPct val="100000"/>
              </a:lnSpc>
              <a:buFont typeface="Muli"/>
              <a:buNone/>
            </a:pP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Khả</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năng</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ứng</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dụng</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cao</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với</a:t>
            </a:r>
            <a:r>
              <a:rPr lang="en-US" sz="1400" dirty="0">
                <a:solidFill>
                  <a:schemeClr val="dk1"/>
                </a:solidFill>
                <a:highlight>
                  <a:srgbClr val="FFFFFF"/>
                </a:highlight>
                <a:latin typeface="Open Sans"/>
                <a:ea typeface="Open Sans"/>
                <a:cs typeface="Open Sans"/>
                <a:sym typeface="Open Sans"/>
              </a:rPr>
              <a:t> chi </a:t>
            </a:r>
            <a:r>
              <a:rPr lang="en-US" sz="1400" dirty="0" err="1">
                <a:solidFill>
                  <a:schemeClr val="dk1"/>
                </a:solidFill>
                <a:highlight>
                  <a:srgbClr val="FFFFFF"/>
                </a:highlight>
                <a:latin typeface="Open Sans"/>
                <a:ea typeface="Open Sans"/>
                <a:cs typeface="Open Sans"/>
                <a:sym typeface="Open Sans"/>
              </a:rPr>
              <a:t>phí</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thấp</a:t>
            </a:r>
            <a:r>
              <a:rPr lang="en-US" sz="1400" dirty="0">
                <a:solidFill>
                  <a:schemeClr val="dk1"/>
                </a:solidFill>
                <a:highlight>
                  <a:srgbClr val="FFFFFF"/>
                </a:highlight>
                <a:latin typeface="Open Sans"/>
                <a:ea typeface="Open Sans"/>
                <a:cs typeface="Open Sans"/>
                <a:sym typeface="Open Sans"/>
              </a:rPr>
              <a:t>.</a:t>
            </a:r>
          </a:p>
        </p:txBody>
      </p:sp>
      <p:sp>
        <p:nvSpPr>
          <p:cNvPr id="18" name="Google Shape;393;p49">
            <a:extLst>
              <a:ext uri="{FF2B5EF4-FFF2-40B4-BE49-F238E27FC236}">
                <a16:creationId xmlns:a16="http://schemas.microsoft.com/office/drawing/2014/main" id="{C7034275-AFD5-40F0-BE6E-AE127991E9C6}"/>
              </a:ext>
            </a:extLst>
          </p:cNvPr>
          <p:cNvSpPr txBox="1">
            <a:spLocks/>
          </p:cNvSpPr>
          <p:nvPr/>
        </p:nvSpPr>
        <p:spPr>
          <a:xfrm>
            <a:off x="351930" y="2232374"/>
            <a:ext cx="5023768" cy="60718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Muli"/>
              <a:buChar char="●"/>
              <a:defRPr sz="1800" b="0" i="0" u="none" strike="noStrike" cap="none">
                <a:solidFill>
                  <a:schemeClr val="dk2"/>
                </a:solidFill>
                <a:latin typeface="Muli"/>
                <a:ea typeface="Muli"/>
                <a:cs typeface="Muli"/>
                <a:sym typeface="Muli"/>
              </a:defRPr>
            </a:lvl1pPr>
            <a:lvl2pPr marL="914400" marR="0" lvl="1"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2pPr>
            <a:lvl3pPr marL="1371600" marR="0" lvl="2"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3pPr>
            <a:lvl4pPr marL="1828800" marR="0" lvl="3"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4pPr>
            <a:lvl5pPr marL="2286000" marR="0" lvl="4"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5pPr>
            <a:lvl6pPr marL="2743200" marR="0" lvl="5"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6pPr>
            <a:lvl7pPr marL="3200400" marR="0" lvl="6"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7pPr>
            <a:lvl8pPr marL="3657600" marR="0" lvl="7"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8pPr>
            <a:lvl9pPr marL="4114800" marR="0" lvl="8" indent="-317500" algn="l" rtl="0">
              <a:lnSpc>
                <a:spcPct val="115000"/>
              </a:lnSpc>
              <a:spcBef>
                <a:spcPts val="1600"/>
              </a:spcBef>
              <a:spcAft>
                <a:spcPts val="1600"/>
              </a:spcAft>
              <a:buClr>
                <a:schemeClr val="dk2"/>
              </a:buClr>
              <a:buSzPts val="1400"/>
              <a:buFont typeface="Muli"/>
              <a:buChar char="■"/>
              <a:defRPr sz="1400" b="0" i="0" u="none" strike="noStrike" cap="none">
                <a:solidFill>
                  <a:schemeClr val="dk2"/>
                </a:solidFill>
                <a:latin typeface="Muli"/>
                <a:ea typeface="Muli"/>
                <a:cs typeface="Muli"/>
                <a:sym typeface="Muli"/>
              </a:defRPr>
            </a:lvl9pPr>
          </a:lstStyle>
          <a:p>
            <a:pPr marL="0" indent="0" algn="just">
              <a:lnSpc>
                <a:spcPct val="100000"/>
              </a:lnSpc>
              <a:buFont typeface="Muli"/>
              <a:buNone/>
            </a:pP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Được</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sử</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dụng</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kết</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hợp</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với</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các</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phương</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pháp</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khác</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để</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nâng</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cao</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tính</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chính</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xác</a:t>
            </a:r>
            <a:r>
              <a:rPr lang="en-US" sz="1400" dirty="0">
                <a:solidFill>
                  <a:schemeClr val="dk1"/>
                </a:solidFill>
                <a:highlight>
                  <a:srgbClr val="FFFFFF"/>
                </a:highlight>
                <a:latin typeface="Open Sans"/>
                <a:ea typeface="Open Sans"/>
                <a:cs typeface="Open Sans"/>
                <a:sym typeface="Open Sans"/>
              </a:rPr>
              <a:t>.</a:t>
            </a:r>
          </a:p>
        </p:txBody>
      </p:sp>
      <p:sp>
        <p:nvSpPr>
          <p:cNvPr id="19" name="Google Shape;393;p49">
            <a:extLst>
              <a:ext uri="{FF2B5EF4-FFF2-40B4-BE49-F238E27FC236}">
                <a16:creationId xmlns:a16="http://schemas.microsoft.com/office/drawing/2014/main" id="{4802FA4E-3F18-4438-A31A-2FF5881D0EA0}"/>
              </a:ext>
            </a:extLst>
          </p:cNvPr>
          <p:cNvSpPr txBox="1">
            <a:spLocks/>
          </p:cNvSpPr>
          <p:nvPr/>
        </p:nvSpPr>
        <p:spPr>
          <a:xfrm>
            <a:off x="351930" y="2810531"/>
            <a:ext cx="4548847" cy="60718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Muli"/>
              <a:buChar char="●"/>
              <a:defRPr sz="1800" b="0" i="0" u="none" strike="noStrike" cap="none">
                <a:solidFill>
                  <a:schemeClr val="dk2"/>
                </a:solidFill>
                <a:latin typeface="Muli"/>
                <a:ea typeface="Muli"/>
                <a:cs typeface="Muli"/>
                <a:sym typeface="Muli"/>
              </a:defRPr>
            </a:lvl1pPr>
            <a:lvl2pPr marL="914400" marR="0" lvl="1"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2pPr>
            <a:lvl3pPr marL="1371600" marR="0" lvl="2"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3pPr>
            <a:lvl4pPr marL="1828800" marR="0" lvl="3"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4pPr>
            <a:lvl5pPr marL="2286000" marR="0" lvl="4"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5pPr>
            <a:lvl6pPr marL="2743200" marR="0" lvl="5"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6pPr>
            <a:lvl7pPr marL="3200400" marR="0" lvl="6"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7pPr>
            <a:lvl8pPr marL="3657600" marR="0" lvl="7"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8pPr>
            <a:lvl9pPr marL="4114800" marR="0" lvl="8" indent="-317500" algn="l" rtl="0">
              <a:lnSpc>
                <a:spcPct val="115000"/>
              </a:lnSpc>
              <a:spcBef>
                <a:spcPts val="1600"/>
              </a:spcBef>
              <a:spcAft>
                <a:spcPts val="1600"/>
              </a:spcAft>
              <a:buClr>
                <a:schemeClr val="dk2"/>
              </a:buClr>
              <a:buSzPts val="1400"/>
              <a:buFont typeface="Muli"/>
              <a:buChar char="■"/>
              <a:defRPr sz="1400" b="0" i="0" u="none" strike="noStrike" cap="none">
                <a:solidFill>
                  <a:schemeClr val="dk2"/>
                </a:solidFill>
                <a:latin typeface="Muli"/>
                <a:ea typeface="Muli"/>
                <a:cs typeface="Muli"/>
                <a:sym typeface="Muli"/>
              </a:defRPr>
            </a:lvl9pPr>
          </a:lstStyle>
          <a:p>
            <a:pPr marL="0" indent="0" algn="just">
              <a:lnSpc>
                <a:spcPct val="100000"/>
              </a:lnSpc>
              <a:buFont typeface="Muli"/>
              <a:buNone/>
            </a:pP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Được</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quan</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tâm</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nghiên</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cứu</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trong</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các</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lĩnh</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vực</a:t>
            </a:r>
            <a:r>
              <a:rPr lang="en-US" sz="1400" dirty="0">
                <a:solidFill>
                  <a:schemeClr val="dk1"/>
                </a:solidFill>
                <a:highlight>
                  <a:srgbClr val="FFFFFF"/>
                </a:highlight>
                <a:latin typeface="Open Sans"/>
                <a:ea typeface="Open Sans"/>
                <a:cs typeface="Open Sans"/>
                <a:sym typeface="Open Sans"/>
              </a:rPr>
              <a:t>: an </a:t>
            </a:r>
            <a:r>
              <a:rPr lang="en-US" sz="1400" dirty="0" err="1">
                <a:solidFill>
                  <a:schemeClr val="dk1"/>
                </a:solidFill>
                <a:highlight>
                  <a:srgbClr val="FFFFFF"/>
                </a:highlight>
                <a:latin typeface="Open Sans"/>
                <a:ea typeface="Open Sans"/>
                <a:cs typeface="Open Sans"/>
                <a:sym typeface="Open Sans"/>
              </a:rPr>
              <a:t>ninh</a:t>
            </a:r>
            <a:r>
              <a:rPr lang="en-US" sz="1400" dirty="0">
                <a:solidFill>
                  <a:schemeClr val="dk1"/>
                </a:solidFill>
                <a:highlight>
                  <a:srgbClr val="FFFFFF"/>
                </a:highlight>
                <a:latin typeface="Open Sans"/>
                <a:ea typeface="Open Sans"/>
                <a:cs typeface="Open Sans"/>
                <a:sym typeface="Open Sans"/>
              </a:rPr>
              <a:t> – </a:t>
            </a:r>
            <a:r>
              <a:rPr lang="en-US" sz="1400" dirty="0" err="1">
                <a:solidFill>
                  <a:schemeClr val="dk1"/>
                </a:solidFill>
                <a:highlight>
                  <a:srgbClr val="FFFFFF"/>
                </a:highlight>
                <a:latin typeface="Open Sans"/>
                <a:ea typeface="Open Sans"/>
                <a:cs typeface="Open Sans"/>
                <a:sym typeface="Open Sans"/>
              </a:rPr>
              <a:t>quốc</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phòng</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thương</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mại</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công</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nghiệp</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dịch</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vụ</a:t>
            </a:r>
            <a:r>
              <a:rPr lang="en-US" sz="1400" dirty="0">
                <a:solidFill>
                  <a:schemeClr val="dk1"/>
                </a:solidFill>
                <a:highlight>
                  <a:srgbClr val="FFFFFF"/>
                </a:highlight>
                <a:latin typeface="Open Sans"/>
                <a:ea typeface="Open Sans"/>
                <a:cs typeface="Open Sans"/>
                <a:sym typeface="Open Sans"/>
              </a:rPr>
              <a:t>.</a:t>
            </a:r>
          </a:p>
        </p:txBody>
      </p:sp>
      <p:pic>
        <p:nvPicPr>
          <p:cNvPr id="2050" name="Picture 2" descr="DHS pushes on centralizing access to biometric data -- FCW">
            <a:extLst>
              <a:ext uri="{FF2B5EF4-FFF2-40B4-BE49-F238E27FC236}">
                <a16:creationId xmlns:a16="http://schemas.microsoft.com/office/drawing/2014/main" id="{ABC5DC03-1088-4B41-BF99-C7DAB48520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32967" y="1393032"/>
            <a:ext cx="2897516" cy="1725823"/>
          </a:xfrm>
          <a:prstGeom prst="rect">
            <a:avLst/>
          </a:prstGeom>
          <a:noFill/>
          <a:extLst>
            <a:ext uri="{909E8E84-426E-40DD-AFC4-6F175D3DCCD1}">
              <a14:hiddenFill xmlns:a14="http://schemas.microsoft.com/office/drawing/2010/main">
                <a:solidFill>
                  <a:srgbClr val="FFFFFF"/>
                </a:solidFill>
              </a14:hiddenFill>
            </a:ext>
          </a:extLst>
        </p:spPr>
      </p:pic>
      <p:sp>
        <p:nvSpPr>
          <p:cNvPr id="21" name="Google Shape;393;p49">
            <a:extLst>
              <a:ext uri="{FF2B5EF4-FFF2-40B4-BE49-F238E27FC236}">
                <a16:creationId xmlns:a16="http://schemas.microsoft.com/office/drawing/2014/main" id="{F0326B80-09ED-4009-B5A3-FAD8AE459956}"/>
              </a:ext>
            </a:extLst>
          </p:cNvPr>
          <p:cNvSpPr txBox="1">
            <a:spLocks/>
          </p:cNvSpPr>
          <p:nvPr/>
        </p:nvSpPr>
        <p:spPr>
          <a:xfrm>
            <a:off x="370481" y="3417714"/>
            <a:ext cx="4718969" cy="60718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Muli"/>
              <a:buChar char="●"/>
              <a:defRPr sz="1800" b="0" i="0" u="none" strike="noStrike" cap="none">
                <a:solidFill>
                  <a:schemeClr val="dk2"/>
                </a:solidFill>
                <a:latin typeface="Muli"/>
                <a:ea typeface="Muli"/>
                <a:cs typeface="Muli"/>
                <a:sym typeface="Muli"/>
              </a:defRPr>
            </a:lvl1pPr>
            <a:lvl2pPr marL="914400" marR="0" lvl="1"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2pPr>
            <a:lvl3pPr marL="1371600" marR="0" lvl="2"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3pPr>
            <a:lvl4pPr marL="1828800" marR="0" lvl="3"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4pPr>
            <a:lvl5pPr marL="2286000" marR="0" lvl="4"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5pPr>
            <a:lvl6pPr marL="2743200" marR="0" lvl="5"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6pPr>
            <a:lvl7pPr marL="3200400" marR="0" lvl="6"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7pPr>
            <a:lvl8pPr marL="3657600" marR="0" lvl="7"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8pPr>
            <a:lvl9pPr marL="4114800" marR="0" lvl="8" indent="-317500" algn="l" rtl="0">
              <a:lnSpc>
                <a:spcPct val="115000"/>
              </a:lnSpc>
              <a:spcBef>
                <a:spcPts val="1600"/>
              </a:spcBef>
              <a:spcAft>
                <a:spcPts val="1600"/>
              </a:spcAft>
              <a:buClr>
                <a:schemeClr val="dk2"/>
              </a:buClr>
              <a:buSzPts val="1400"/>
              <a:buFont typeface="Muli"/>
              <a:buChar char="■"/>
              <a:defRPr sz="1400" b="0" i="0" u="none" strike="noStrike" cap="none">
                <a:solidFill>
                  <a:schemeClr val="dk2"/>
                </a:solidFill>
                <a:latin typeface="Muli"/>
                <a:ea typeface="Muli"/>
                <a:cs typeface="Muli"/>
                <a:sym typeface="Muli"/>
              </a:defRPr>
            </a:lvl9pPr>
          </a:lstStyle>
          <a:p>
            <a:pPr marL="0" indent="0" algn="just">
              <a:lnSpc>
                <a:spcPct val="100000"/>
              </a:lnSpc>
              <a:buFont typeface="Muli"/>
              <a:buNone/>
            </a:pPr>
            <a:r>
              <a:rPr lang="en-US" sz="1400" dirty="0">
                <a:solidFill>
                  <a:schemeClr val="dk1"/>
                </a:solidFill>
                <a:highlight>
                  <a:srgbClr val="FFFFFF"/>
                </a:highlight>
                <a:latin typeface="Open Sans"/>
                <a:ea typeface="Open Sans"/>
                <a:cs typeface="Open Sans"/>
                <a:sym typeface="Open Sans"/>
              </a:rPr>
              <a:t>=&gt; </a:t>
            </a:r>
            <a:r>
              <a:rPr lang="en-US" sz="1400" dirty="0" err="1">
                <a:solidFill>
                  <a:schemeClr val="dk1"/>
                </a:solidFill>
                <a:highlight>
                  <a:srgbClr val="FFFFFF"/>
                </a:highlight>
                <a:latin typeface="Open Sans"/>
                <a:ea typeface="Open Sans"/>
                <a:cs typeface="Open Sans"/>
                <a:sym typeface="Open Sans"/>
              </a:rPr>
              <a:t>Chính</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vì</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thế</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hệ</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thống</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nhận</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dạng</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người</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dựa</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trên</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kỹ</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thuật</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phân</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tích</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ảnh</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mặt</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đang</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ngày</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được</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ứng</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dụng</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rộng</a:t>
            </a:r>
            <a:r>
              <a:rPr lang="en-US" sz="1400" dirty="0">
                <a:solidFill>
                  <a:schemeClr val="dk1"/>
                </a:solidFill>
                <a:highlight>
                  <a:srgbClr val="FFFFFF"/>
                </a:highlight>
                <a:latin typeface="Open Sans"/>
                <a:ea typeface="Open Sans"/>
                <a:cs typeface="Open Sans"/>
                <a:sym typeface="Open Sans"/>
              </a:rPr>
              <a:t> </a:t>
            </a:r>
            <a:r>
              <a:rPr lang="en-US" sz="1400" dirty="0" err="1">
                <a:solidFill>
                  <a:schemeClr val="dk1"/>
                </a:solidFill>
                <a:highlight>
                  <a:srgbClr val="FFFFFF"/>
                </a:highlight>
                <a:latin typeface="Open Sans"/>
                <a:ea typeface="Open Sans"/>
                <a:cs typeface="Open Sans"/>
                <a:sym typeface="Open Sans"/>
              </a:rPr>
              <a:t>rãi</a:t>
            </a:r>
            <a:r>
              <a:rPr lang="en-US" sz="1400" dirty="0">
                <a:solidFill>
                  <a:schemeClr val="dk1"/>
                </a:solidFill>
                <a:highlight>
                  <a:srgbClr val="FFFFFF"/>
                </a:highlight>
                <a:latin typeface="Open Sans"/>
                <a:ea typeface="Open Sans"/>
                <a:cs typeface="Open Sans"/>
                <a:sym typeface="Open Sans"/>
              </a:rPr>
              <a:t>.</a:t>
            </a:r>
          </a:p>
        </p:txBody>
      </p:sp>
      <p:sp>
        <p:nvSpPr>
          <p:cNvPr id="3" name="AutoShape 4" descr="In-Car Biometric Technology For Human Interaction">
            <a:extLst>
              <a:ext uri="{FF2B5EF4-FFF2-40B4-BE49-F238E27FC236}">
                <a16:creationId xmlns:a16="http://schemas.microsoft.com/office/drawing/2014/main" id="{92D45475-7755-4A2B-A571-677105CC9B8C}"/>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4" name="Picture 6" descr="In-Car Biometric Technology For Human Interaction">
            <a:extLst>
              <a:ext uri="{FF2B5EF4-FFF2-40B4-BE49-F238E27FC236}">
                <a16:creationId xmlns:a16="http://schemas.microsoft.com/office/drawing/2014/main" id="{1CE31F3D-5DB9-46FF-823F-75E8EBD901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32967" y="3292285"/>
            <a:ext cx="2897516" cy="17258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2149804"/>
      </p:ext>
    </p:extLst>
  </p:cSld>
  <p:clrMapOvr>
    <a:masterClrMapping/>
  </p:clrMapOvr>
  <mc:AlternateContent xmlns:mc="http://schemas.openxmlformats.org/markup-compatibility/2006" xmlns:p14="http://schemas.microsoft.com/office/powerpoint/2010/main">
    <mc:Choice Requires="p14">
      <p:transition spd="slow" p14:dur="175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500" fill="hold"/>
                                        <p:tgtEl>
                                          <p:spTgt spid="18"/>
                                        </p:tgtEl>
                                        <p:attrNameLst>
                                          <p:attrName>ppt_x</p:attrName>
                                        </p:attrNameLst>
                                      </p:cBhvr>
                                      <p:tavLst>
                                        <p:tav tm="0">
                                          <p:val>
                                            <p:strVal val="#ppt_x"/>
                                          </p:val>
                                        </p:tav>
                                        <p:tav tm="100000">
                                          <p:val>
                                            <p:strVal val="#ppt_x"/>
                                          </p:val>
                                        </p:tav>
                                      </p:tavLst>
                                    </p:anim>
                                    <p:anim calcmode="lin" valueType="num">
                                      <p:cBhvr additive="base">
                                        <p:cTn id="16" dur="500" fill="hold"/>
                                        <p:tgtEl>
                                          <p:spTgt spid="18"/>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500" fill="hold"/>
                                        <p:tgtEl>
                                          <p:spTgt spid="19"/>
                                        </p:tgtEl>
                                        <p:attrNameLst>
                                          <p:attrName>ppt_x</p:attrName>
                                        </p:attrNameLst>
                                      </p:cBhvr>
                                      <p:tavLst>
                                        <p:tav tm="0">
                                          <p:val>
                                            <p:strVal val="#ppt_x"/>
                                          </p:val>
                                        </p:tav>
                                        <p:tav tm="100000">
                                          <p:val>
                                            <p:strVal val="#ppt_x"/>
                                          </p:val>
                                        </p:tav>
                                      </p:tavLst>
                                    </p:anim>
                                    <p:anim calcmode="lin" valueType="num">
                                      <p:cBhvr additive="base">
                                        <p:cTn id="20"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1" presetClass="entr" presetSubtype="1" fill="hold" grpId="0" nodeType="click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wheel(1)">
                                      <p:cBhvr>
                                        <p:cTn id="25" dur="12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8" grpId="0"/>
      <p:bldP spid="19" grpId="0"/>
      <p:bldP spid="2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9"/>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Tính cần thiết của đề tài</a:t>
            </a:r>
            <a:endParaRPr b="1"/>
          </a:p>
        </p:txBody>
      </p:sp>
      <p:sp>
        <p:nvSpPr>
          <p:cNvPr id="388" name="Google Shape;388;p49"/>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Nhận</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diện</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khuôn</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mặt</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là</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một</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trong</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những</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lĩnh</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vực</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mới</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của</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xử</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lý</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ảnh</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và</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được</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sử</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dụng</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rộng</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rãi</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trong</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nhiều</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lĩnh</a:t>
            </a:r>
            <a:r>
              <a:rPr lang="en-US" dirty="0">
                <a:solidFill>
                  <a:schemeClr val="tx1"/>
                </a:solidFill>
                <a:latin typeface="Muli"/>
                <a:ea typeface="Muli"/>
                <a:cs typeface="Muli"/>
                <a:sym typeface="Muli"/>
              </a:rPr>
              <a:t> </a:t>
            </a:r>
            <a:r>
              <a:rPr lang="en-US" dirty="0" err="1">
                <a:solidFill>
                  <a:schemeClr val="tx1"/>
                </a:solidFill>
                <a:latin typeface="Muli"/>
                <a:ea typeface="Muli"/>
                <a:cs typeface="Muli"/>
                <a:sym typeface="Muli"/>
              </a:rPr>
              <a:t>vực</a:t>
            </a:r>
            <a:r>
              <a:rPr lang="en-US" dirty="0">
                <a:solidFill>
                  <a:schemeClr val="tx1"/>
                </a:solidFill>
                <a:latin typeface="Muli"/>
                <a:ea typeface="Muli"/>
                <a:cs typeface="Muli"/>
                <a:sym typeface="Muli"/>
              </a:rPr>
              <a:t>.</a:t>
            </a:r>
          </a:p>
          <a:p>
            <a:pPr marL="0" lvl="0" indent="0" algn="l" rtl="0">
              <a:spcBef>
                <a:spcPts val="0"/>
              </a:spcBef>
              <a:spcAft>
                <a:spcPts val="1600"/>
              </a:spcAft>
              <a:buNone/>
            </a:pPr>
            <a:endParaRPr dirty="0">
              <a:solidFill>
                <a:schemeClr val="tx1"/>
              </a:solidFill>
              <a:latin typeface="Muli"/>
              <a:ea typeface="Muli"/>
              <a:cs typeface="Muli"/>
              <a:sym typeface="Muli"/>
            </a:endParaRPr>
          </a:p>
        </p:txBody>
      </p:sp>
      <p:grpSp>
        <p:nvGrpSpPr>
          <p:cNvPr id="389" name="Google Shape;389;p49"/>
          <p:cNvGrpSpPr/>
          <p:nvPr/>
        </p:nvGrpSpPr>
        <p:grpSpPr>
          <a:xfrm rot="5400000">
            <a:off x="8641234" y="411193"/>
            <a:ext cx="278152" cy="345818"/>
            <a:chOff x="0" y="46600"/>
            <a:chExt cx="3121800" cy="5004600"/>
          </a:xfrm>
        </p:grpSpPr>
        <p:sp>
          <p:nvSpPr>
            <p:cNvPr id="390" name="Google Shape;390;p49"/>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9"/>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92" name="Google Shape;392;p49"/>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4" name="Google Shape;388;p49">
            <a:extLst>
              <a:ext uri="{FF2B5EF4-FFF2-40B4-BE49-F238E27FC236}">
                <a16:creationId xmlns:a16="http://schemas.microsoft.com/office/drawing/2014/main" id="{306B7D0A-422E-42DB-966B-F1EEABA4EA55}"/>
              </a:ext>
            </a:extLst>
          </p:cNvPr>
          <p:cNvSpPr txBox="1">
            <a:spLocks/>
          </p:cNvSpPr>
          <p:nvPr/>
        </p:nvSpPr>
        <p:spPr>
          <a:xfrm>
            <a:off x="370483" y="1648175"/>
            <a:ext cx="8460000" cy="39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None/>
              <a:defRPr sz="1400" b="0" i="0" u="none" strike="noStrike" cap="none">
                <a:solidFill>
                  <a:schemeClr val="dk2"/>
                </a:solidFill>
                <a:latin typeface="Arial"/>
                <a:ea typeface="Arial"/>
                <a:cs typeface="Arial"/>
                <a:sym typeface="Arial"/>
              </a:defRPr>
            </a:lvl9pPr>
          </a:lstStyle>
          <a:p>
            <a:pPr marL="0" indent="0">
              <a:spcAft>
                <a:spcPts val="1600"/>
              </a:spcAft>
            </a:pP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Hiện</a:t>
            </a:r>
            <a:r>
              <a:rPr lang="en-US" sz="1800" dirty="0">
                <a:solidFill>
                  <a:schemeClr val="tx1"/>
                </a:solidFill>
                <a:effectLst/>
                <a:latin typeface="Muli"/>
                <a:ea typeface="Times New Roman" panose="02020603050405020304" pitchFamily="18" charset="0"/>
              </a:rPr>
              <a:t> nay, </a:t>
            </a:r>
            <a:r>
              <a:rPr lang="en-US" sz="1800" dirty="0" err="1">
                <a:solidFill>
                  <a:schemeClr val="tx1"/>
                </a:solidFill>
                <a:effectLst/>
                <a:latin typeface="Muli"/>
                <a:ea typeface="Times New Roman" panose="02020603050405020304" pitchFamily="18" charset="0"/>
              </a:rPr>
              <a:t>dịch</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bệnh</a:t>
            </a:r>
            <a:r>
              <a:rPr lang="en-US" sz="1800" dirty="0">
                <a:solidFill>
                  <a:schemeClr val="tx1"/>
                </a:solidFill>
                <a:effectLst/>
                <a:latin typeface="Muli"/>
                <a:ea typeface="Times New Roman" panose="02020603050405020304" pitchFamily="18" charset="0"/>
              </a:rPr>
              <a:t> Covid-19 </a:t>
            </a:r>
            <a:r>
              <a:rPr lang="en-US" sz="1800" dirty="0" err="1">
                <a:solidFill>
                  <a:schemeClr val="tx1"/>
                </a:solidFill>
                <a:effectLst/>
                <a:latin typeface="Muli"/>
                <a:ea typeface="Times New Roman" panose="02020603050405020304" pitchFamily="18" charset="0"/>
              </a:rPr>
              <a:t>đang</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hoành</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hành</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trên</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thế</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giới</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việc</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mọi</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người</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trang</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bị</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khẩu</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trang</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khi</a:t>
            </a:r>
            <a:r>
              <a:rPr lang="en-US" sz="1800" dirty="0">
                <a:solidFill>
                  <a:schemeClr val="tx1"/>
                </a:solidFill>
                <a:effectLst/>
                <a:latin typeface="Muli"/>
                <a:ea typeface="Times New Roman" panose="02020603050405020304" pitchFamily="18" charset="0"/>
              </a:rPr>
              <a:t> ra </a:t>
            </a:r>
            <a:r>
              <a:rPr lang="en-US" sz="1800" dirty="0" err="1">
                <a:solidFill>
                  <a:schemeClr val="tx1"/>
                </a:solidFill>
                <a:effectLst/>
                <a:latin typeface="Muli"/>
                <a:ea typeface="Times New Roman" panose="02020603050405020304" pitchFamily="18" charset="0"/>
              </a:rPr>
              <a:t>nơi</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công</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cộng</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là</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bắt</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buộc</a:t>
            </a:r>
            <a:r>
              <a:rPr lang="en-US" dirty="0">
                <a:solidFill>
                  <a:schemeClr val="tx1"/>
                </a:solidFill>
                <a:latin typeface="Muli"/>
                <a:ea typeface="Times New Roman" panose="02020603050405020304" pitchFamily="18" charset="0"/>
              </a:rPr>
              <a:t>. </a:t>
            </a:r>
            <a:r>
              <a:rPr lang="en-US" dirty="0" err="1">
                <a:solidFill>
                  <a:schemeClr val="tx1"/>
                </a:solidFill>
                <a:latin typeface="Muli"/>
                <a:ea typeface="Times New Roman" panose="02020603050405020304" pitchFamily="18" charset="0"/>
              </a:rPr>
              <a:t>Từ</a:t>
            </a:r>
            <a:r>
              <a:rPr lang="en-US" dirty="0">
                <a:solidFill>
                  <a:schemeClr val="tx1"/>
                </a:solidFill>
                <a:latin typeface="Muli"/>
                <a:ea typeface="Times New Roman" panose="02020603050405020304" pitchFamily="18" charset="0"/>
              </a:rPr>
              <a:t> </a:t>
            </a:r>
            <a:r>
              <a:rPr lang="en-US" dirty="0" err="1">
                <a:solidFill>
                  <a:schemeClr val="tx1"/>
                </a:solidFill>
                <a:latin typeface="Muli"/>
                <a:ea typeface="Times New Roman" panose="02020603050405020304" pitchFamily="18" charset="0"/>
              </a:rPr>
              <a:t>đó</a:t>
            </a:r>
            <a:r>
              <a:rPr lang="en-US" dirty="0">
                <a:solidFill>
                  <a:schemeClr val="tx1"/>
                </a:solidFill>
                <a:latin typeface="Muli"/>
                <a:ea typeface="Times New Roman" panose="02020603050405020304" pitchFamily="18" charset="0"/>
              </a:rPr>
              <a:t>, </a:t>
            </a:r>
            <a:r>
              <a:rPr lang="en-US" dirty="0" err="1">
                <a:solidFill>
                  <a:schemeClr val="tx1"/>
                </a:solidFill>
                <a:latin typeface="Muli"/>
                <a:ea typeface="Times New Roman" panose="02020603050405020304" pitchFamily="18" charset="0"/>
              </a:rPr>
              <a:t>chúng</a:t>
            </a:r>
            <a:r>
              <a:rPr lang="en-US" dirty="0">
                <a:solidFill>
                  <a:schemeClr val="tx1"/>
                </a:solidFill>
                <a:latin typeface="Muli"/>
                <a:ea typeface="Times New Roman" panose="02020603050405020304" pitchFamily="18" charset="0"/>
              </a:rPr>
              <a:t> ta </a:t>
            </a:r>
            <a:r>
              <a:rPr lang="en-US" dirty="0" err="1">
                <a:solidFill>
                  <a:schemeClr val="tx1"/>
                </a:solidFill>
                <a:latin typeface="Muli"/>
                <a:ea typeface="Times New Roman" panose="02020603050405020304" pitchFamily="18" charset="0"/>
              </a:rPr>
              <a:t>cần</a:t>
            </a:r>
            <a:r>
              <a:rPr lang="en-US" dirty="0">
                <a:solidFill>
                  <a:schemeClr val="tx1"/>
                </a:solidFill>
                <a:latin typeface="Muli"/>
                <a:ea typeface="Times New Roman" panose="02020603050405020304" pitchFamily="18" charset="0"/>
              </a:rPr>
              <a:t> </a:t>
            </a:r>
            <a:r>
              <a:rPr lang="en-US" dirty="0" err="1">
                <a:solidFill>
                  <a:schemeClr val="tx1"/>
                </a:solidFill>
                <a:latin typeface="Muli"/>
                <a:ea typeface="Times New Roman" panose="02020603050405020304" pitchFamily="18" charset="0"/>
              </a:rPr>
              <a:t>một</a:t>
            </a:r>
            <a:r>
              <a:rPr lang="en-US" dirty="0">
                <a:solidFill>
                  <a:schemeClr val="tx1"/>
                </a:solidFill>
                <a:latin typeface="Muli"/>
                <a:ea typeface="Times New Roman" panose="02020603050405020304" pitchFamily="18" charset="0"/>
              </a:rPr>
              <a:t> </a:t>
            </a:r>
            <a:r>
              <a:rPr lang="en-US" dirty="0" err="1">
                <a:solidFill>
                  <a:schemeClr val="tx1"/>
                </a:solidFill>
                <a:latin typeface="Muli"/>
                <a:ea typeface="Times New Roman" panose="02020603050405020304" pitchFamily="18" charset="0"/>
              </a:rPr>
              <a:t>phương</a:t>
            </a:r>
            <a:r>
              <a:rPr lang="en-US" dirty="0">
                <a:solidFill>
                  <a:schemeClr val="tx1"/>
                </a:solidFill>
                <a:latin typeface="Muli"/>
                <a:ea typeface="Times New Roman" panose="02020603050405020304" pitchFamily="18" charset="0"/>
              </a:rPr>
              <a:t> </a:t>
            </a:r>
            <a:r>
              <a:rPr lang="en-US" dirty="0" err="1">
                <a:solidFill>
                  <a:schemeClr val="tx1"/>
                </a:solidFill>
                <a:latin typeface="Muli"/>
                <a:ea typeface="Times New Roman" panose="02020603050405020304" pitchFamily="18" charset="0"/>
              </a:rPr>
              <a:t>pháp</a:t>
            </a:r>
            <a:r>
              <a:rPr lang="en-US" dirty="0">
                <a:solidFill>
                  <a:schemeClr val="tx1"/>
                </a:solidFill>
                <a:latin typeface="Muli"/>
                <a:ea typeface="Times New Roman" panose="02020603050405020304" pitchFamily="18" charset="0"/>
              </a:rPr>
              <a:t> </a:t>
            </a:r>
            <a:r>
              <a:rPr lang="en-US" dirty="0" err="1">
                <a:solidFill>
                  <a:schemeClr val="tx1"/>
                </a:solidFill>
                <a:latin typeface="Muli"/>
                <a:ea typeface="Times New Roman" panose="02020603050405020304" pitchFamily="18" charset="0"/>
              </a:rPr>
              <a:t>để</a:t>
            </a:r>
            <a:r>
              <a:rPr lang="en-US" dirty="0">
                <a:solidFill>
                  <a:schemeClr val="tx1"/>
                </a:solidFill>
                <a:latin typeface="Muli"/>
                <a:ea typeface="Times New Roman" panose="02020603050405020304" pitchFamily="18" charset="0"/>
              </a:rPr>
              <a:t> </a:t>
            </a:r>
            <a:r>
              <a:rPr lang="en-US" dirty="0" err="1">
                <a:solidFill>
                  <a:schemeClr val="tx1"/>
                </a:solidFill>
                <a:latin typeface="Muli"/>
                <a:ea typeface="Times New Roman" panose="02020603050405020304" pitchFamily="18" charset="0"/>
              </a:rPr>
              <a:t>quản</a:t>
            </a:r>
            <a:r>
              <a:rPr lang="en-US" dirty="0">
                <a:solidFill>
                  <a:schemeClr val="tx1"/>
                </a:solidFill>
                <a:latin typeface="Muli"/>
                <a:ea typeface="Times New Roman" panose="02020603050405020304" pitchFamily="18" charset="0"/>
              </a:rPr>
              <a:t> </a:t>
            </a:r>
            <a:r>
              <a:rPr lang="en-US" dirty="0" err="1">
                <a:solidFill>
                  <a:schemeClr val="tx1"/>
                </a:solidFill>
                <a:latin typeface="Muli"/>
                <a:ea typeface="Times New Roman" panose="02020603050405020304" pitchFamily="18" charset="0"/>
              </a:rPr>
              <a:t>lý</a:t>
            </a:r>
            <a:r>
              <a:rPr lang="en-US" dirty="0">
                <a:solidFill>
                  <a:schemeClr val="tx1"/>
                </a:solidFill>
                <a:latin typeface="Muli"/>
                <a:ea typeface="Times New Roman" panose="02020603050405020304" pitchFamily="18" charset="0"/>
              </a:rPr>
              <a:t> </a:t>
            </a:r>
            <a:r>
              <a:rPr lang="en-US" dirty="0" err="1">
                <a:solidFill>
                  <a:schemeClr val="tx1"/>
                </a:solidFill>
                <a:latin typeface="Muli"/>
                <a:ea typeface="Times New Roman" panose="02020603050405020304" pitchFamily="18" charset="0"/>
              </a:rPr>
              <a:t>vấn</a:t>
            </a:r>
            <a:r>
              <a:rPr lang="en-US" dirty="0">
                <a:solidFill>
                  <a:schemeClr val="tx1"/>
                </a:solidFill>
                <a:latin typeface="Muli"/>
                <a:ea typeface="Times New Roman" panose="02020603050405020304" pitchFamily="18" charset="0"/>
              </a:rPr>
              <a:t> </a:t>
            </a:r>
            <a:r>
              <a:rPr lang="en-US" dirty="0" err="1">
                <a:solidFill>
                  <a:schemeClr val="tx1"/>
                </a:solidFill>
                <a:latin typeface="Muli"/>
                <a:ea typeface="Times New Roman" panose="02020603050405020304" pitchFamily="18" charset="0"/>
              </a:rPr>
              <a:t>đề</a:t>
            </a:r>
            <a:r>
              <a:rPr lang="en-US" dirty="0">
                <a:solidFill>
                  <a:schemeClr val="tx1"/>
                </a:solidFill>
                <a:latin typeface="Muli"/>
                <a:ea typeface="Times New Roman" panose="02020603050405020304" pitchFamily="18" charset="0"/>
              </a:rPr>
              <a:t> </a:t>
            </a:r>
            <a:r>
              <a:rPr lang="en-US" dirty="0" err="1">
                <a:solidFill>
                  <a:schemeClr val="tx1"/>
                </a:solidFill>
                <a:latin typeface="Muli"/>
                <a:ea typeface="Times New Roman" panose="02020603050405020304" pitchFamily="18" charset="0"/>
              </a:rPr>
              <a:t>đeo</a:t>
            </a:r>
            <a:r>
              <a:rPr lang="en-US" dirty="0">
                <a:solidFill>
                  <a:schemeClr val="tx1"/>
                </a:solidFill>
                <a:latin typeface="Muli"/>
                <a:ea typeface="Times New Roman" panose="02020603050405020304" pitchFamily="18" charset="0"/>
              </a:rPr>
              <a:t> </a:t>
            </a:r>
            <a:r>
              <a:rPr lang="en-US" dirty="0" err="1">
                <a:solidFill>
                  <a:schemeClr val="tx1"/>
                </a:solidFill>
                <a:latin typeface="Muli"/>
                <a:ea typeface="Times New Roman" panose="02020603050405020304" pitchFamily="18" charset="0"/>
              </a:rPr>
              <a:t>khẩu</a:t>
            </a:r>
            <a:r>
              <a:rPr lang="en-US" dirty="0">
                <a:solidFill>
                  <a:schemeClr val="tx1"/>
                </a:solidFill>
                <a:latin typeface="Muli"/>
                <a:ea typeface="Times New Roman" panose="02020603050405020304" pitchFamily="18" charset="0"/>
              </a:rPr>
              <a:t> </a:t>
            </a:r>
            <a:r>
              <a:rPr lang="en-US" dirty="0" err="1">
                <a:solidFill>
                  <a:schemeClr val="tx1"/>
                </a:solidFill>
                <a:latin typeface="Muli"/>
                <a:ea typeface="Times New Roman" panose="02020603050405020304" pitchFamily="18" charset="0"/>
              </a:rPr>
              <a:t>trang</a:t>
            </a:r>
            <a:r>
              <a:rPr lang="en-US" dirty="0">
                <a:solidFill>
                  <a:schemeClr val="tx1"/>
                </a:solidFill>
                <a:latin typeface="Muli"/>
                <a:ea typeface="Times New Roman" panose="02020603050405020304" pitchFamily="18" charset="0"/>
              </a:rPr>
              <a:t> </a:t>
            </a:r>
            <a:r>
              <a:rPr lang="en-US" dirty="0" err="1">
                <a:solidFill>
                  <a:schemeClr val="tx1"/>
                </a:solidFill>
                <a:latin typeface="Muli"/>
                <a:ea typeface="Times New Roman" panose="02020603050405020304" pitchFamily="18" charset="0"/>
              </a:rPr>
              <a:t>trong</a:t>
            </a:r>
            <a:r>
              <a:rPr lang="en-US" dirty="0">
                <a:solidFill>
                  <a:schemeClr val="tx1"/>
                </a:solidFill>
                <a:latin typeface="Muli"/>
                <a:ea typeface="Times New Roman" panose="02020603050405020304" pitchFamily="18" charset="0"/>
              </a:rPr>
              <a:t> </a:t>
            </a:r>
            <a:r>
              <a:rPr lang="en-US" dirty="0" err="1">
                <a:solidFill>
                  <a:schemeClr val="tx1"/>
                </a:solidFill>
                <a:latin typeface="Muli"/>
                <a:ea typeface="Times New Roman" panose="02020603050405020304" pitchFamily="18" charset="0"/>
              </a:rPr>
              <a:t>công</a:t>
            </a:r>
            <a:r>
              <a:rPr lang="en-US" dirty="0">
                <a:solidFill>
                  <a:schemeClr val="tx1"/>
                </a:solidFill>
                <a:latin typeface="Muli"/>
                <a:ea typeface="Times New Roman" panose="02020603050405020304" pitchFamily="18" charset="0"/>
              </a:rPr>
              <a:t> </a:t>
            </a:r>
            <a:r>
              <a:rPr lang="en-US" dirty="0" err="1">
                <a:solidFill>
                  <a:schemeClr val="tx1"/>
                </a:solidFill>
                <a:latin typeface="Muli"/>
                <a:ea typeface="Times New Roman" panose="02020603050405020304" pitchFamily="18" charset="0"/>
              </a:rPr>
              <a:t>cộng</a:t>
            </a:r>
            <a:r>
              <a:rPr lang="en-US" dirty="0">
                <a:solidFill>
                  <a:schemeClr val="tx1"/>
                </a:solidFill>
                <a:latin typeface="Muli"/>
                <a:ea typeface="Times New Roman" panose="02020603050405020304" pitchFamily="18" charset="0"/>
              </a:rPr>
              <a:t>.</a:t>
            </a:r>
            <a:endParaRPr lang="vi-VN" dirty="0">
              <a:solidFill>
                <a:schemeClr val="tx1"/>
              </a:solidFill>
              <a:latin typeface="Muli"/>
              <a:ea typeface="Muli"/>
              <a:cs typeface="Muli"/>
              <a:sym typeface="Muli"/>
            </a:endParaRPr>
          </a:p>
        </p:txBody>
      </p:sp>
      <p:sp>
        <p:nvSpPr>
          <p:cNvPr id="16" name="Google Shape;388;p49">
            <a:extLst>
              <a:ext uri="{FF2B5EF4-FFF2-40B4-BE49-F238E27FC236}">
                <a16:creationId xmlns:a16="http://schemas.microsoft.com/office/drawing/2014/main" id="{1A87F9DC-BB34-4B34-B94E-0832BDF615D0}"/>
              </a:ext>
            </a:extLst>
          </p:cNvPr>
          <p:cNvSpPr txBox="1">
            <a:spLocks/>
          </p:cNvSpPr>
          <p:nvPr/>
        </p:nvSpPr>
        <p:spPr>
          <a:xfrm>
            <a:off x="370483" y="2571266"/>
            <a:ext cx="8460000" cy="39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None/>
              <a:defRPr sz="1400" b="0" i="0" u="none" strike="noStrike" cap="none">
                <a:solidFill>
                  <a:schemeClr val="dk2"/>
                </a:solidFill>
                <a:latin typeface="Arial"/>
                <a:ea typeface="Arial"/>
                <a:cs typeface="Arial"/>
                <a:sym typeface="Arial"/>
              </a:defRPr>
            </a:lvl9pPr>
          </a:lstStyle>
          <a:p>
            <a:pPr marL="0" marR="0">
              <a:spcBef>
                <a:spcPts val="600"/>
              </a:spcBef>
              <a:spcAft>
                <a:spcPts val="600"/>
              </a:spcAft>
            </a:pP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Nhiệm</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vụ</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được</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đặt</a:t>
            </a:r>
            <a:r>
              <a:rPr lang="en-US" sz="1800" dirty="0">
                <a:solidFill>
                  <a:schemeClr val="tx1"/>
                </a:solidFill>
                <a:effectLst/>
                <a:latin typeface="Muli"/>
                <a:ea typeface="Times New Roman" panose="02020603050405020304" pitchFamily="18" charset="0"/>
              </a:rPr>
              <a:t> ra </a:t>
            </a:r>
            <a:r>
              <a:rPr lang="en-US" sz="1800" dirty="0" err="1">
                <a:solidFill>
                  <a:schemeClr val="tx1"/>
                </a:solidFill>
                <a:effectLst/>
                <a:latin typeface="Muli"/>
                <a:ea typeface="Times New Roman" panose="02020603050405020304" pitchFamily="18" charset="0"/>
              </a:rPr>
              <a:t>là</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nghiện</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cứu</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và</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xây</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dựng</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một</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chương</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trình</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sử</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dụng</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Phương</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pháp</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nhận</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dạng</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có</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độ</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chính</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xác</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cao</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mà</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khối</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lượng</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và</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thời</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gian</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tính</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toán</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lại</a:t>
            </a:r>
            <a:r>
              <a:rPr lang="en-US" sz="1800" dirty="0">
                <a:solidFill>
                  <a:schemeClr val="tx1"/>
                </a:solidFill>
                <a:effectLst/>
                <a:latin typeface="Muli"/>
                <a:ea typeface="Times New Roman" panose="02020603050405020304" pitchFamily="18" charset="0"/>
              </a:rPr>
              <a:t> </a:t>
            </a:r>
            <a:r>
              <a:rPr lang="en-US" sz="1800" dirty="0" err="1">
                <a:solidFill>
                  <a:schemeClr val="tx1"/>
                </a:solidFill>
                <a:effectLst/>
                <a:latin typeface="Muli"/>
                <a:ea typeface="Times New Roman" panose="02020603050405020304" pitchFamily="18" charset="0"/>
              </a:rPr>
              <a:t>ít</a:t>
            </a:r>
            <a:r>
              <a:rPr lang="en-US" sz="1800" dirty="0">
                <a:solidFill>
                  <a:schemeClr val="tx1"/>
                </a:solidFill>
                <a:effectLst/>
                <a:latin typeface="Muli"/>
                <a:ea typeface="Times New Roman" panose="02020603050405020304" pitchFamily="18" charset="0"/>
              </a:rPr>
              <a:t>.</a:t>
            </a:r>
          </a:p>
        </p:txBody>
      </p:sp>
      <p:sp>
        <p:nvSpPr>
          <p:cNvPr id="17" name="Google Shape;388;p49">
            <a:extLst>
              <a:ext uri="{FF2B5EF4-FFF2-40B4-BE49-F238E27FC236}">
                <a16:creationId xmlns:a16="http://schemas.microsoft.com/office/drawing/2014/main" id="{A8A821B1-4135-4371-BEBB-89E702737A3E}"/>
              </a:ext>
            </a:extLst>
          </p:cNvPr>
          <p:cNvSpPr txBox="1">
            <a:spLocks/>
          </p:cNvSpPr>
          <p:nvPr/>
        </p:nvSpPr>
        <p:spPr>
          <a:xfrm>
            <a:off x="342000" y="3297557"/>
            <a:ext cx="8460000" cy="39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None/>
              <a:defRPr sz="1400" b="0" i="0" u="none" strike="noStrike" cap="none">
                <a:solidFill>
                  <a:schemeClr val="dk2"/>
                </a:solidFill>
                <a:latin typeface="Arial"/>
                <a:ea typeface="Arial"/>
                <a:cs typeface="Arial"/>
                <a:sym typeface="Arial"/>
              </a:defRPr>
            </a:lvl9pPr>
          </a:lstStyle>
          <a:p>
            <a:pPr marL="0" marR="0">
              <a:spcBef>
                <a:spcPts val="600"/>
              </a:spcBef>
              <a:spcAft>
                <a:spcPts val="600"/>
              </a:spcAft>
            </a:pPr>
            <a:r>
              <a:rPr lang="en-US" sz="1800" dirty="0">
                <a:solidFill>
                  <a:schemeClr val="tx1"/>
                </a:solidFill>
                <a:effectLst/>
                <a:latin typeface="Muli"/>
                <a:ea typeface="Times New Roman" panose="02020603050405020304" pitchFamily="18" charset="0"/>
              </a:rPr>
              <a:t>=&gt; </a:t>
            </a:r>
            <a:r>
              <a:rPr lang="en-US" sz="1800" dirty="0" err="1">
                <a:solidFill>
                  <a:schemeClr val="tx1"/>
                </a:solidFill>
                <a:effectLst/>
                <a:latin typeface="Times New Roman" panose="02020603050405020304" pitchFamily="18" charset="0"/>
                <a:ea typeface="Times New Roman" panose="02020603050405020304" pitchFamily="18" charset="0"/>
              </a:rPr>
              <a:t>Để</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giải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quyết</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vấn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đề</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trên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tôi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xin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đề</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xuất</a:t>
            </a:r>
            <a:r>
              <a:rPr lang="en-US" sz="1800" dirty="0">
                <a:solidFill>
                  <a:schemeClr val="tx1"/>
                </a:solidFill>
                <a:effectLst/>
                <a:latin typeface="Times New Roman" panose="02020603050405020304" pitchFamily="18" charset="0"/>
                <a:ea typeface="Times New Roman" panose="02020603050405020304" pitchFamily="18" charset="0"/>
              </a:rPr>
              <a:t> ra </a:t>
            </a:r>
            <a:r>
              <a:rPr lang="en-US" sz="1800" dirty="0" err="1">
                <a:solidFill>
                  <a:schemeClr val="tx1"/>
                </a:solidFill>
                <a:effectLst/>
                <a:latin typeface="Times New Roman" panose="02020603050405020304" pitchFamily="18" charset="0"/>
                <a:ea typeface="Times New Roman" panose="02020603050405020304" pitchFamily="18" charset="0"/>
              </a:rPr>
              <a:t>phương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pháp</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phát</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hiện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khuôn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mặt</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đeo</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khẩu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trang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sử</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dụng</a:t>
            </a:r>
            <a:r>
              <a:rPr lang="en-US" sz="1800" dirty="0">
                <a:solidFill>
                  <a:schemeClr val="tx1"/>
                </a:solidFill>
                <a:effectLst/>
                <a:latin typeface="Times New Roman" panose="02020603050405020304" pitchFamily="18" charset="0"/>
                <a:ea typeface="Times New Roman" panose="02020603050405020304" pitchFamily="18" charset="0"/>
              </a:rPr>
              <a:t> webcam </a:t>
            </a:r>
            <a:r>
              <a:rPr lang="en-US" sz="1800" dirty="0" err="1">
                <a:solidFill>
                  <a:schemeClr val="tx1"/>
                </a:solidFill>
                <a:effectLst/>
                <a:latin typeface="Times New Roman" panose="02020603050405020304" pitchFamily="18" charset="0"/>
                <a:ea typeface="Times New Roman" panose="02020603050405020304" pitchFamily="18" charset="0"/>
              </a:rPr>
              <a:t>và</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OpenCv</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kết</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hợp</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với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học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máy</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để</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nhận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dạng</a:t>
            </a:r>
            <a:r>
              <a:rPr lang="en-US" sz="1800" dirty="0">
                <a:solidFill>
                  <a:schemeClr val="tx1"/>
                </a:solidFill>
                <a:effectLst/>
                <a:latin typeface="Times New Roman" panose="02020603050405020304" pitchFamily="18" charset="0"/>
                <a:ea typeface="Times New Roman" panose="02020603050405020304" pitchFamily="18" charset="0"/>
              </a:rPr>
              <a:t> con </a:t>
            </a:r>
            <a:r>
              <a:rPr lang="en-US" sz="1800" dirty="0" err="1">
                <a:solidFill>
                  <a:schemeClr val="tx1"/>
                </a:solidFill>
                <a:effectLst/>
                <a:latin typeface="Times New Roman" panose="02020603050405020304" pitchFamily="18" charset="0"/>
                <a:ea typeface="Times New Roman" panose="02020603050405020304" pitchFamily="18" charset="0"/>
              </a:rPr>
              <a:t>người</a:t>
            </a:r>
            <a:r>
              <a:rPr lang="en-US" sz="1800" dirty="0">
                <a:solidFill>
                  <a:schemeClr val="tx1"/>
                </a:solidFill>
                <a:effectLst/>
                <a:latin typeface="Times New Roman" panose="02020603050405020304" pitchFamily="18" charset="0"/>
                <a:ea typeface="Times New Roman" panose="02020603050405020304" pitchFamily="18" charset="0"/>
              </a:rPr>
              <a:t>.</a:t>
            </a:r>
            <a:endParaRPr lang="en-US" sz="1800" dirty="0">
              <a:solidFill>
                <a:schemeClr val="tx1"/>
              </a:solidFill>
              <a:effectLst/>
              <a:latin typeface="Muli"/>
              <a:ea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75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88">
                                            <p:txEl>
                                              <p:pRg st="0" end="0"/>
                                            </p:txEl>
                                          </p:spTgt>
                                        </p:tgtEl>
                                        <p:attrNameLst>
                                          <p:attrName>style.visibility</p:attrName>
                                        </p:attrNameLst>
                                      </p:cBhvr>
                                      <p:to>
                                        <p:strVal val="visible"/>
                                      </p:to>
                                    </p:set>
                                    <p:animEffect transition="in" filter="barn(inVertical)">
                                      <p:cBhvr>
                                        <p:cTn id="7" dur="500"/>
                                        <p:tgtEl>
                                          <p:spTgt spid="388">
                                            <p:txEl>
                                              <p:pRg st="0" end="0"/>
                                            </p:txEl>
                                          </p:spTgt>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barn(inVertical)">
                                      <p:cBhvr>
                                        <p:cTn id="10" dur="500"/>
                                        <p:tgtEl>
                                          <p:spTgt spid="14"/>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barn(inVertical)">
                                      <p:cBhvr>
                                        <p:cTn id="13" dur="50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barn(inVertical)">
                                      <p:cBhvr>
                                        <p:cTn id="1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8" grpId="0" build="p"/>
      <p:bldP spid="14" grpId="0"/>
      <p:bldP spid="16" grpId="0"/>
      <p:bldP spid="1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50"/>
          <p:cNvSpPr/>
          <p:nvPr/>
        </p:nvSpPr>
        <p:spPr>
          <a:xfrm>
            <a:off x="6142502" y="3872534"/>
            <a:ext cx="572700" cy="572700"/>
          </a:xfrm>
          <a:prstGeom prst="ellipse">
            <a:avLst/>
          </a:prstGeom>
          <a:solidFill>
            <a:srgbClr val="595959">
              <a:alpha val="1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uli"/>
              <a:ea typeface="Muli"/>
              <a:cs typeface="Muli"/>
              <a:sym typeface="Muli"/>
            </a:endParaRPr>
          </a:p>
        </p:txBody>
      </p:sp>
      <p:sp>
        <p:nvSpPr>
          <p:cNvPr id="399" name="Google Shape;399;p50"/>
          <p:cNvSpPr/>
          <p:nvPr/>
        </p:nvSpPr>
        <p:spPr>
          <a:xfrm>
            <a:off x="3003678" y="3910491"/>
            <a:ext cx="572700" cy="572700"/>
          </a:xfrm>
          <a:prstGeom prst="ellipse">
            <a:avLst/>
          </a:prstGeom>
          <a:solidFill>
            <a:srgbClr val="595959">
              <a:alpha val="1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uli"/>
              <a:ea typeface="Muli"/>
              <a:cs typeface="Muli"/>
              <a:sym typeface="Muli"/>
            </a:endParaRPr>
          </a:p>
        </p:txBody>
      </p:sp>
      <p:sp>
        <p:nvSpPr>
          <p:cNvPr id="400" name="Google Shape;400;p50"/>
          <p:cNvSpPr/>
          <p:nvPr/>
        </p:nvSpPr>
        <p:spPr>
          <a:xfrm>
            <a:off x="24052" y="3925648"/>
            <a:ext cx="572700" cy="572700"/>
          </a:xfrm>
          <a:prstGeom prst="ellipse">
            <a:avLst/>
          </a:prstGeom>
          <a:solidFill>
            <a:srgbClr val="595959">
              <a:alpha val="1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uli"/>
              <a:ea typeface="Muli"/>
              <a:cs typeface="Muli"/>
              <a:sym typeface="Muli"/>
            </a:endParaRPr>
          </a:p>
        </p:txBody>
      </p:sp>
      <p:sp>
        <p:nvSpPr>
          <p:cNvPr id="401" name="Google Shape;401;p50"/>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t>Mục</a:t>
            </a:r>
            <a:r>
              <a:rPr lang="en-US" b="1" dirty="0"/>
              <a:t> </a:t>
            </a:r>
            <a:r>
              <a:rPr lang="en-US" b="1" dirty="0" err="1"/>
              <a:t>tiêu</a:t>
            </a:r>
            <a:r>
              <a:rPr lang="en-US" b="1" dirty="0"/>
              <a:t> </a:t>
            </a:r>
            <a:r>
              <a:rPr lang="en-US" b="1" dirty="0" err="1"/>
              <a:t>của</a:t>
            </a:r>
            <a:r>
              <a:rPr lang="en-US" b="1" dirty="0"/>
              <a:t> </a:t>
            </a:r>
            <a:r>
              <a:rPr lang="en-US" b="1" dirty="0" err="1"/>
              <a:t>đề</a:t>
            </a:r>
            <a:r>
              <a:rPr lang="en-US" b="1" dirty="0"/>
              <a:t> </a:t>
            </a:r>
            <a:r>
              <a:rPr lang="en-US" b="1" dirty="0" err="1"/>
              <a:t>tài</a:t>
            </a:r>
            <a:endParaRPr b="1" dirty="0"/>
          </a:p>
        </p:txBody>
      </p:sp>
      <p:pic>
        <p:nvPicPr>
          <p:cNvPr id="403" name="Google Shape;403;p50" descr="O6X5CP0.jpg"/>
          <p:cNvPicPr preferRelativeResize="0"/>
          <p:nvPr/>
        </p:nvPicPr>
        <p:blipFill>
          <a:blip r:embed="rId3">
            <a:alphaModFix/>
          </a:blip>
          <a:stretch>
            <a:fillRect/>
          </a:stretch>
        </p:blipFill>
        <p:spPr>
          <a:xfrm>
            <a:off x="0" y="1810875"/>
            <a:ext cx="3001499" cy="2000999"/>
          </a:xfrm>
          <a:prstGeom prst="rect">
            <a:avLst/>
          </a:prstGeom>
          <a:noFill/>
          <a:ln>
            <a:noFill/>
          </a:ln>
        </p:spPr>
      </p:pic>
      <p:pic>
        <p:nvPicPr>
          <p:cNvPr id="404" name="Google Shape;404;p50" descr="O6YS7A0.jpg"/>
          <p:cNvPicPr preferRelativeResize="0"/>
          <p:nvPr/>
        </p:nvPicPr>
        <p:blipFill>
          <a:blip r:embed="rId4">
            <a:alphaModFix/>
          </a:blip>
          <a:stretch>
            <a:fillRect/>
          </a:stretch>
        </p:blipFill>
        <p:spPr>
          <a:xfrm>
            <a:off x="6142500" y="1810875"/>
            <a:ext cx="3001499" cy="2000999"/>
          </a:xfrm>
          <a:prstGeom prst="rect">
            <a:avLst/>
          </a:prstGeom>
          <a:noFill/>
          <a:ln>
            <a:noFill/>
          </a:ln>
        </p:spPr>
      </p:pic>
      <p:sp>
        <p:nvSpPr>
          <p:cNvPr id="405" name="Google Shape;405;p50"/>
          <p:cNvSpPr/>
          <p:nvPr/>
        </p:nvSpPr>
        <p:spPr>
          <a:xfrm>
            <a:off x="3001500" y="1810975"/>
            <a:ext cx="3141000" cy="2001000"/>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50"/>
          <p:cNvSpPr/>
          <p:nvPr/>
        </p:nvSpPr>
        <p:spPr>
          <a:xfrm>
            <a:off x="24049" y="3927619"/>
            <a:ext cx="548700" cy="548700"/>
          </a:xfrm>
          <a:prstGeom prst="ellipse">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50"/>
          <p:cNvSpPr/>
          <p:nvPr/>
        </p:nvSpPr>
        <p:spPr>
          <a:xfrm>
            <a:off x="214095" y="4053488"/>
            <a:ext cx="168600" cy="297000"/>
          </a:xfrm>
          <a:custGeom>
            <a:avLst/>
            <a:gdLst/>
            <a:ahLst/>
            <a:cxnLst/>
            <a:rect l="l" t="t" r="r" b="b"/>
            <a:pathLst>
              <a:path w="120000" h="120000" extrusionOk="0">
                <a:moveTo>
                  <a:pt x="120000" y="46376"/>
                </a:moveTo>
                <a:cubicBezTo>
                  <a:pt x="120000" y="44734"/>
                  <a:pt x="118050" y="43671"/>
                  <a:pt x="115036" y="43671"/>
                </a:cubicBezTo>
                <a:lnTo>
                  <a:pt x="74977" y="43671"/>
                </a:lnTo>
                <a:lnTo>
                  <a:pt x="99438" y="3574"/>
                </a:lnTo>
                <a:lnTo>
                  <a:pt x="99438" y="3574"/>
                </a:lnTo>
                <a:cubicBezTo>
                  <a:pt x="99438" y="3285"/>
                  <a:pt x="99970" y="2995"/>
                  <a:pt x="99970" y="2705"/>
                </a:cubicBezTo>
                <a:cubicBezTo>
                  <a:pt x="99970" y="1062"/>
                  <a:pt x="98020" y="0"/>
                  <a:pt x="95007" y="0"/>
                </a:cubicBezTo>
                <a:lnTo>
                  <a:pt x="45022" y="0"/>
                </a:lnTo>
                <a:cubicBezTo>
                  <a:pt x="42895" y="0"/>
                  <a:pt x="40945" y="869"/>
                  <a:pt x="40413" y="1932"/>
                </a:cubicBezTo>
                <a:lnTo>
                  <a:pt x="40413" y="1932"/>
                </a:lnTo>
                <a:lnTo>
                  <a:pt x="531" y="67342"/>
                </a:lnTo>
                <a:lnTo>
                  <a:pt x="531" y="67342"/>
                </a:lnTo>
                <a:cubicBezTo>
                  <a:pt x="531" y="67632"/>
                  <a:pt x="0" y="67922"/>
                  <a:pt x="0" y="68212"/>
                </a:cubicBezTo>
                <a:cubicBezTo>
                  <a:pt x="0" y="69855"/>
                  <a:pt x="1949" y="70917"/>
                  <a:pt x="4963" y="70917"/>
                </a:cubicBezTo>
                <a:lnTo>
                  <a:pt x="49453" y="70917"/>
                </a:lnTo>
                <a:lnTo>
                  <a:pt x="40059" y="117004"/>
                </a:lnTo>
                <a:lnTo>
                  <a:pt x="40059" y="117004"/>
                </a:lnTo>
                <a:lnTo>
                  <a:pt x="40059" y="117294"/>
                </a:lnTo>
                <a:cubicBezTo>
                  <a:pt x="40059" y="118937"/>
                  <a:pt x="42008" y="120000"/>
                  <a:pt x="45022" y="120000"/>
                </a:cubicBezTo>
                <a:cubicBezTo>
                  <a:pt x="46971" y="120000"/>
                  <a:pt x="48567" y="119420"/>
                  <a:pt x="49453" y="118357"/>
                </a:cubicBezTo>
                <a:lnTo>
                  <a:pt x="49453" y="118357"/>
                </a:lnTo>
                <a:lnTo>
                  <a:pt x="119468" y="47439"/>
                </a:lnTo>
                <a:lnTo>
                  <a:pt x="119468" y="47439"/>
                </a:lnTo>
                <a:cubicBezTo>
                  <a:pt x="120000" y="47149"/>
                  <a:pt x="120000" y="46956"/>
                  <a:pt x="120000" y="46376"/>
                </a:cubicBezTo>
                <a:close/>
                <a:moveTo>
                  <a:pt x="52998" y="103671"/>
                </a:moveTo>
                <a:lnTo>
                  <a:pt x="59911" y="68405"/>
                </a:lnTo>
                <a:lnTo>
                  <a:pt x="59911" y="68405"/>
                </a:lnTo>
                <a:lnTo>
                  <a:pt x="59911" y="68212"/>
                </a:lnTo>
                <a:cubicBezTo>
                  <a:pt x="59911" y="66570"/>
                  <a:pt x="57961" y="65410"/>
                  <a:pt x="54948" y="65410"/>
                </a:cubicBezTo>
                <a:lnTo>
                  <a:pt x="12053" y="65410"/>
                </a:lnTo>
                <a:lnTo>
                  <a:pt x="48567" y="5507"/>
                </a:lnTo>
                <a:lnTo>
                  <a:pt x="87917" y="5507"/>
                </a:lnTo>
                <a:lnTo>
                  <a:pt x="63456" y="45507"/>
                </a:lnTo>
                <a:lnTo>
                  <a:pt x="63456" y="45507"/>
                </a:lnTo>
                <a:cubicBezTo>
                  <a:pt x="63456" y="45797"/>
                  <a:pt x="62924" y="46086"/>
                  <a:pt x="62924" y="46376"/>
                </a:cubicBezTo>
                <a:cubicBezTo>
                  <a:pt x="62924" y="48019"/>
                  <a:pt x="65051" y="49082"/>
                  <a:pt x="68064" y="49082"/>
                </a:cubicBezTo>
                <a:lnTo>
                  <a:pt x="106528" y="49082"/>
                </a:lnTo>
                <a:lnTo>
                  <a:pt x="52998" y="10367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50"/>
          <p:cNvSpPr/>
          <p:nvPr/>
        </p:nvSpPr>
        <p:spPr>
          <a:xfrm>
            <a:off x="3003675" y="3912474"/>
            <a:ext cx="548700" cy="548700"/>
          </a:xfrm>
          <a:prstGeom prst="ellipse">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50"/>
          <p:cNvSpPr/>
          <p:nvPr/>
        </p:nvSpPr>
        <p:spPr>
          <a:xfrm>
            <a:off x="3129525" y="4038331"/>
            <a:ext cx="297000" cy="297000"/>
          </a:xfrm>
          <a:custGeom>
            <a:avLst/>
            <a:gdLst/>
            <a:ahLst/>
            <a:cxnLst/>
            <a:rect l="l" t="t" r="r" b="b"/>
            <a:pathLst>
              <a:path w="120000" h="120000" extrusionOk="0">
                <a:moveTo>
                  <a:pt x="120000" y="95169"/>
                </a:moveTo>
                <a:lnTo>
                  <a:pt x="120000" y="95169"/>
                </a:lnTo>
                <a:cubicBezTo>
                  <a:pt x="120000" y="92946"/>
                  <a:pt x="118934" y="90821"/>
                  <a:pt x="117578" y="89468"/>
                </a:cubicBezTo>
                <a:cubicBezTo>
                  <a:pt x="116997" y="88888"/>
                  <a:pt x="116707" y="88599"/>
                  <a:pt x="116125" y="88309"/>
                </a:cubicBezTo>
                <a:lnTo>
                  <a:pt x="92978" y="70338"/>
                </a:lnTo>
                <a:cubicBezTo>
                  <a:pt x="91525" y="68985"/>
                  <a:pt x="89394" y="67922"/>
                  <a:pt x="87167" y="67922"/>
                </a:cubicBezTo>
                <a:cubicBezTo>
                  <a:pt x="85326" y="67922"/>
                  <a:pt x="83680" y="68405"/>
                  <a:pt x="82324" y="69565"/>
                </a:cubicBezTo>
                <a:lnTo>
                  <a:pt x="75738" y="76038"/>
                </a:lnTo>
                <a:lnTo>
                  <a:pt x="75738" y="76038"/>
                </a:lnTo>
                <a:cubicBezTo>
                  <a:pt x="74673" y="77198"/>
                  <a:pt x="73220" y="77971"/>
                  <a:pt x="71573" y="77971"/>
                </a:cubicBezTo>
                <a:cubicBezTo>
                  <a:pt x="69733" y="77971"/>
                  <a:pt x="68087" y="77198"/>
                  <a:pt x="67215" y="75555"/>
                </a:cubicBezTo>
                <a:lnTo>
                  <a:pt x="67215" y="75845"/>
                </a:lnTo>
                <a:cubicBezTo>
                  <a:pt x="58208" y="69275"/>
                  <a:pt x="50266" y="61642"/>
                  <a:pt x="43970" y="52657"/>
                </a:cubicBezTo>
                <a:lnTo>
                  <a:pt x="44261" y="52657"/>
                </a:lnTo>
                <a:cubicBezTo>
                  <a:pt x="42905" y="51497"/>
                  <a:pt x="41840" y="49855"/>
                  <a:pt x="41840" y="48019"/>
                </a:cubicBezTo>
                <a:cubicBezTo>
                  <a:pt x="41840" y="46376"/>
                  <a:pt x="42615" y="44734"/>
                  <a:pt x="43777" y="43864"/>
                </a:cubicBezTo>
                <a:lnTo>
                  <a:pt x="43777" y="43864"/>
                </a:lnTo>
                <a:lnTo>
                  <a:pt x="50266" y="37584"/>
                </a:lnTo>
                <a:cubicBezTo>
                  <a:pt x="51428" y="36231"/>
                  <a:pt x="51912" y="34589"/>
                  <a:pt x="51912" y="32753"/>
                </a:cubicBezTo>
                <a:cubicBezTo>
                  <a:pt x="51912" y="30531"/>
                  <a:pt x="51138" y="28309"/>
                  <a:pt x="49491" y="26956"/>
                </a:cubicBezTo>
                <a:lnTo>
                  <a:pt x="31476" y="3768"/>
                </a:lnTo>
                <a:cubicBezTo>
                  <a:pt x="31186" y="3285"/>
                  <a:pt x="30605" y="2705"/>
                  <a:pt x="30314" y="2415"/>
                </a:cubicBezTo>
                <a:cubicBezTo>
                  <a:pt x="28958" y="1062"/>
                  <a:pt x="26828" y="0"/>
                  <a:pt x="24600" y="0"/>
                </a:cubicBezTo>
                <a:cubicBezTo>
                  <a:pt x="13656" y="0"/>
                  <a:pt x="0" y="12850"/>
                  <a:pt x="0" y="28599"/>
                </a:cubicBezTo>
                <a:cubicBezTo>
                  <a:pt x="0" y="32946"/>
                  <a:pt x="1065" y="37101"/>
                  <a:pt x="2711" y="40869"/>
                </a:cubicBezTo>
                <a:lnTo>
                  <a:pt x="2711" y="40869"/>
                </a:lnTo>
                <a:cubicBezTo>
                  <a:pt x="19176" y="73623"/>
                  <a:pt x="46489" y="100869"/>
                  <a:pt x="79225" y="117198"/>
                </a:cubicBezTo>
                <a:lnTo>
                  <a:pt x="79225" y="117198"/>
                </a:lnTo>
                <a:cubicBezTo>
                  <a:pt x="83099" y="118840"/>
                  <a:pt x="87167" y="120000"/>
                  <a:pt x="91525" y="120000"/>
                </a:cubicBezTo>
                <a:cubicBezTo>
                  <a:pt x="107118" y="119710"/>
                  <a:pt x="120000" y="106086"/>
                  <a:pt x="120000" y="95169"/>
                </a:cubicBezTo>
                <a:lnTo>
                  <a:pt x="120000" y="95169"/>
                </a:lnTo>
                <a:close/>
                <a:moveTo>
                  <a:pt x="91331" y="114202"/>
                </a:moveTo>
                <a:cubicBezTo>
                  <a:pt x="87748" y="114202"/>
                  <a:pt x="84455" y="113429"/>
                  <a:pt x="81452" y="112077"/>
                </a:cubicBezTo>
                <a:cubicBezTo>
                  <a:pt x="81162" y="111787"/>
                  <a:pt x="80871" y="111787"/>
                  <a:pt x="80677" y="111787"/>
                </a:cubicBezTo>
                <a:cubicBezTo>
                  <a:pt x="49491" y="95942"/>
                  <a:pt x="23825" y="70338"/>
                  <a:pt x="7941" y="39227"/>
                </a:cubicBezTo>
                <a:cubicBezTo>
                  <a:pt x="7941" y="39033"/>
                  <a:pt x="7651" y="38743"/>
                  <a:pt x="7651" y="38454"/>
                </a:cubicBezTo>
                <a:cubicBezTo>
                  <a:pt x="6295" y="35169"/>
                  <a:pt x="5423" y="31884"/>
                  <a:pt x="5423" y="28599"/>
                </a:cubicBezTo>
                <a:cubicBezTo>
                  <a:pt x="5423" y="15555"/>
                  <a:pt x="16949" y="5410"/>
                  <a:pt x="24600" y="5410"/>
                </a:cubicBezTo>
                <a:cubicBezTo>
                  <a:pt x="25665" y="5410"/>
                  <a:pt x="26246" y="5990"/>
                  <a:pt x="26537" y="6280"/>
                </a:cubicBezTo>
                <a:cubicBezTo>
                  <a:pt x="26537" y="6280"/>
                  <a:pt x="26828" y="6570"/>
                  <a:pt x="26828" y="6763"/>
                </a:cubicBezTo>
                <a:cubicBezTo>
                  <a:pt x="26828" y="7053"/>
                  <a:pt x="27021" y="7053"/>
                  <a:pt x="27021" y="7342"/>
                </a:cubicBezTo>
                <a:lnTo>
                  <a:pt x="45133" y="30531"/>
                </a:lnTo>
                <a:lnTo>
                  <a:pt x="45617" y="31111"/>
                </a:lnTo>
                <a:cubicBezTo>
                  <a:pt x="45907" y="31304"/>
                  <a:pt x="46489" y="31884"/>
                  <a:pt x="46489" y="32946"/>
                </a:cubicBezTo>
                <a:cubicBezTo>
                  <a:pt x="46489" y="33526"/>
                  <a:pt x="46489" y="33816"/>
                  <a:pt x="46198" y="34396"/>
                </a:cubicBezTo>
                <a:lnTo>
                  <a:pt x="40193" y="40386"/>
                </a:lnTo>
                <a:lnTo>
                  <a:pt x="40193" y="40386"/>
                </a:lnTo>
                <a:cubicBezTo>
                  <a:pt x="37966" y="42512"/>
                  <a:pt x="36610" y="45217"/>
                  <a:pt x="36610" y="48212"/>
                </a:cubicBezTo>
                <a:cubicBezTo>
                  <a:pt x="36610" y="51014"/>
                  <a:pt x="37772" y="53719"/>
                  <a:pt x="39612" y="55845"/>
                </a:cubicBezTo>
                <a:lnTo>
                  <a:pt x="39903" y="56135"/>
                </a:lnTo>
                <a:cubicBezTo>
                  <a:pt x="46779" y="65410"/>
                  <a:pt x="54915" y="73623"/>
                  <a:pt x="64503" y="80386"/>
                </a:cubicBezTo>
                <a:cubicBezTo>
                  <a:pt x="64503" y="80386"/>
                  <a:pt x="64794" y="80386"/>
                  <a:pt x="64794" y="80676"/>
                </a:cubicBezTo>
                <a:cubicBezTo>
                  <a:pt x="66731" y="82608"/>
                  <a:pt x="69443" y="83671"/>
                  <a:pt x="72445" y="83671"/>
                </a:cubicBezTo>
                <a:cubicBezTo>
                  <a:pt x="75157" y="83671"/>
                  <a:pt x="78159" y="82608"/>
                  <a:pt x="80096" y="80386"/>
                </a:cubicBezTo>
                <a:lnTo>
                  <a:pt x="80387" y="80193"/>
                </a:lnTo>
                <a:lnTo>
                  <a:pt x="86392" y="73913"/>
                </a:lnTo>
                <a:cubicBezTo>
                  <a:pt x="86973" y="73623"/>
                  <a:pt x="87167" y="73623"/>
                  <a:pt x="87748" y="73623"/>
                </a:cubicBezTo>
                <a:cubicBezTo>
                  <a:pt x="88813" y="73623"/>
                  <a:pt x="89394" y="74202"/>
                  <a:pt x="89685" y="74396"/>
                </a:cubicBezTo>
                <a:lnTo>
                  <a:pt x="90169" y="74975"/>
                </a:lnTo>
                <a:lnTo>
                  <a:pt x="113414" y="92946"/>
                </a:lnTo>
                <a:cubicBezTo>
                  <a:pt x="113704" y="92946"/>
                  <a:pt x="113704" y="93236"/>
                  <a:pt x="113995" y="93236"/>
                </a:cubicBezTo>
                <a:cubicBezTo>
                  <a:pt x="114285" y="93526"/>
                  <a:pt x="114576" y="93526"/>
                  <a:pt x="114576" y="93526"/>
                </a:cubicBezTo>
                <a:cubicBezTo>
                  <a:pt x="114769" y="93816"/>
                  <a:pt x="115351" y="94299"/>
                  <a:pt x="115351" y="95458"/>
                </a:cubicBezTo>
                <a:lnTo>
                  <a:pt x="115351" y="95942"/>
                </a:lnTo>
                <a:cubicBezTo>
                  <a:pt x="113995" y="103091"/>
                  <a:pt x="104116" y="114202"/>
                  <a:pt x="91331" y="11420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50"/>
          <p:cNvSpPr/>
          <p:nvPr/>
        </p:nvSpPr>
        <p:spPr>
          <a:xfrm>
            <a:off x="6142499" y="3874505"/>
            <a:ext cx="548700" cy="548700"/>
          </a:xfrm>
          <a:prstGeom prst="ellipse">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50"/>
          <p:cNvSpPr/>
          <p:nvPr/>
        </p:nvSpPr>
        <p:spPr>
          <a:xfrm>
            <a:off x="6261901" y="4010381"/>
            <a:ext cx="304800" cy="297000"/>
          </a:xfrm>
          <a:custGeom>
            <a:avLst/>
            <a:gdLst/>
            <a:ahLst/>
            <a:cxnLst/>
            <a:rect l="l" t="t" r="r" b="b"/>
            <a:pathLst>
              <a:path w="120000" h="120000" extrusionOk="0">
                <a:moveTo>
                  <a:pt x="120000" y="35662"/>
                </a:moveTo>
                <a:cubicBezTo>
                  <a:pt x="120000" y="35084"/>
                  <a:pt x="119807" y="34602"/>
                  <a:pt x="119518" y="34024"/>
                </a:cubicBezTo>
                <a:lnTo>
                  <a:pt x="119518" y="34024"/>
                </a:lnTo>
                <a:lnTo>
                  <a:pt x="119230" y="33734"/>
                </a:lnTo>
                <a:cubicBezTo>
                  <a:pt x="119230" y="33734"/>
                  <a:pt x="119230" y="33445"/>
                  <a:pt x="118941" y="33445"/>
                </a:cubicBezTo>
                <a:lnTo>
                  <a:pt x="86607" y="1156"/>
                </a:lnTo>
                <a:lnTo>
                  <a:pt x="86607" y="1156"/>
                </a:lnTo>
                <a:cubicBezTo>
                  <a:pt x="86126" y="578"/>
                  <a:pt x="85260" y="0"/>
                  <a:pt x="84490" y="0"/>
                </a:cubicBezTo>
                <a:lnTo>
                  <a:pt x="35605" y="0"/>
                </a:lnTo>
                <a:cubicBezTo>
                  <a:pt x="34739" y="0"/>
                  <a:pt x="33969" y="578"/>
                  <a:pt x="33392" y="1156"/>
                </a:cubicBezTo>
                <a:lnTo>
                  <a:pt x="33392" y="1156"/>
                </a:lnTo>
                <a:lnTo>
                  <a:pt x="1058" y="33445"/>
                </a:lnTo>
                <a:cubicBezTo>
                  <a:pt x="1058" y="33445"/>
                  <a:pt x="769" y="33445"/>
                  <a:pt x="769" y="33734"/>
                </a:cubicBezTo>
                <a:lnTo>
                  <a:pt x="577" y="34024"/>
                </a:lnTo>
                <a:lnTo>
                  <a:pt x="577" y="34024"/>
                </a:lnTo>
                <a:cubicBezTo>
                  <a:pt x="288" y="34602"/>
                  <a:pt x="0" y="35084"/>
                  <a:pt x="0" y="35662"/>
                </a:cubicBezTo>
                <a:cubicBezTo>
                  <a:pt x="0" y="36240"/>
                  <a:pt x="288" y="36722"/>
                  <a:pt x="577" y="37301"/>
                </a:cubicBezTo>
                <a:lnTo>
                  <a:pt x="577" y="37301"/>
                </a:lnTo>
                <a:lnTo>
                  <a:pt x="57546" y="118939"/>
                </a:lnTo>
                <a:lnTo>
                  <a:pt x="57546" y="118939"/>
                </a:lnTo>
                <a:cubicBezTo>
                  <a:pt x="58123" y="119421"/>
                  <a:pt x="58893" y="120000"/>
                  <a:pt x="59759" y="120000"/>
                </a:cubicBezTo>
                <a:cubicBezTo>
                  <a:pt x="60529" y="120000"/>
                  <a:pt x="61395" y="119421"/>
                  <a:pt x="61876" y="118939"/>
                </a:cubicBezTo>
                <a:lnTo>
                  <a:pt x="61876" y="118939"/>
                </a:lnTo>
                <a:lnTo>
                  <a:pt x="118941" y="37301"/>
                </a:lnTo>
                <a:lnTo>
                  <a:pt x="118941" y="37301"/>
                </a:lnTo>
                <a:cubicBezTo>
                  <a:pt x="119807" y="36722"/>
                  <a:pt x="120000" y="36240"/>
                  <a:pt x="120000" y="35662"/>
                </a:cubicBezTo>
                <a:close/>
                <a:moveTo>
                  <a:pt x="83624" y="5783"/>
                </a:moveTo>
                <a:lnTo>
                  <a:pt x="110761" y="32963"/>
                </a:lnTo>
                <a:lnTo>
                  <a:pt x="86319" y="32963"/>
                </a:lnTo>
                <a:lnTo>
                  <a:pt x="72750" y="5783"/>
                </a:lnTo>
                <a:lnTo>
                  <a:pt x="83624" y="5783"/>
                </a:lnTo>
                <a:close/>
                <a:moveTo>
                  <a:pt x="66784" y="5783"/>
                </a:moveTo>
                <a:lnTo>
                  <a:pt x="80352" y="32963"/>
                </a:lnTo>
                <a:lnTo>
                  <a:pt x="40224" y="32963"/>
                </a:lnTo>
                <a:lnTo>
                  <a:pt x="53793" y="5783"/>
                </a:lnTo>
                <a:lnTo>
                  <a:pt x="66784" y="5783"/>
                </a:lnTo>
                <a:close/>
                <a:moveTo>
                  <a:pt x="36952" y="5783"/>
                </a:moveTo>
                <a:lnTo>
                  <a:pt x="47826" y="5783"/>
                </a:lnTo>
                <a:lnTo>
                  <a:pt x="34258" y="32963"/>
                </a:lnTo>
                <a:lnTo>
                  <a:pt x="9815" y="32963"/>
                </a:lnTo>
                <a:lnTo>
                  <a:pt x="36952" y="5783"/>
                </a:lnTo>
                <a:close/>
                <a:moveTo>
                  <a:pt x="8372" y="38361"/>
                </a:moveTo>
                <a:lnTo>
                  <a:pt x="33680" y="38361"/>
                </a:lnTo>
                <a:lnTo>
                  <a:pt x="52638" y="101783"/>
                </a:lnTo>
                <a:lnTo>
                  <a:pt x="8372" y="38361"/>
                </a:lnTo>
                <a:close/>
                <a:moveTo>
                  <a:pt x="60240" y="107759"/>
                </a:moveTo>
                <a:lnTo>
                  <a:pt x="39358" y="38361"/>
                </a:lnTo>
                <a:lnTo>
                  <a:pt x="80930" y="38361"/>
                </a:lnTo>
                <a:lnTo>
                  <a:pt x="60240" y="107759"/>
                </a:lnTo>
                <a:close/>
                <a:moveTo>
                  <a:pt x="67650" y="101783"/>
                </a:moveTo>
                <a:lnTo>
                  <a:pt x="86607" y="38361"/>
                </a:lnTo>
                <a:lnTo>
                  <a:pt x="111916" y="38361"/>
                </a:lnTo>
                <a:lnTo>
                  <a:pt x="67650" y="101783"/>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50"/>
          <p:cNvSpPr txBox="1"/>
          <p:nvPr/>
        </p:nvSpPr>
        <p:spPr>
          <a:xfrm>
            <a:off x="581449" y="4237122"/>
            <a:ext cx="2346079" cy="34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b="1" dirty="0" err="1">
                <a:effectLst/>
                <a:latin typeface="Muli"/>
                <a:ea typeface="Calibri" panose="020F0502020204030204" pitchFamily="34" charset="0"/>
              </a:rPr>
              <a:t>Tìm</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hiểu</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và</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sử</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dụng</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phương</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pháp</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khai</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thác</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dữ</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liệu</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học</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máy</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thông</a:t>
            </a:r>
            <a:r>
              <a:rPr lang="en-US" b="1" dirty="0">
                <a:effectLst/>
                <a:latin typeface="Muli"/>
                <a:ea typeface="Calibri" panose="020F0502020204030204" pitchFamily="34" charset="0"/>
              </a:rPr>
              <a:t> qua </a:t>
            </a:r>
            <a:r>
              <a:rPr lang="en-US" b="1" dirty="0" err="1">
                <a:effectLst/>
                <a:latin typeface="Muli"/>
                <a:ea typeface="Calibri" panose="020F0502020204030204" pitchFamily="34" charset="0"/>
              </a:rPr>
              <a:t>các</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thư</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viện</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trên</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ngôn</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ngữ</a:t>
            </a:r>
            <a:r>
              <a:rPr lang="en-US" b="1" dirty="0">
                <a:effectLst/>
                <a:latin typeface="Muli"/>
                <a:ea typeface="Calibri" panose="020F0502020204030204" pitchFamily="34" charset="0"/>
              </a:rPr>
              <a:t> Python.</a:t>
            </a:r>
            <a:endParaRPr sz="1100" b="1" dirty="0">
              <a:latin typeface="Muli"/>
              <a:ea typeface="Muli"/>
              <a:cs typeface="Muli"/>
              <a:sym typeface="Muli"/>
            </a:endParaRPr>
          </a:p>
        </p:txBody>
      </p:sp>
      <p:sp>
        <p:nvSpPr>
          <p:cNvPr id="417" name="Google Shape;417;p50"/>
          <p:cNvSpPr txBox="1"/>
          <p:nvPr/>
        </p:nvSpPr>
        <p:spPr>
          <a:xfrm>
            <a:off x="3552372" y="4016274"/>
            <a:ext cx="2465971" cy="34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b="1" dirty="0" err="1">
                <a:effectLst/>
                <a:latin typeface="Muli"/>
                <a:ea typeface="Calibri" panose="020F0502020204030204" pitchFamily="34" charset="0"/>
              </a:rPr>
              <a:t>Tìm</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hiểu</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phương</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pháp</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đánh</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giá</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mô</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hình</a:t>
            </a:r>
            <a:r>
              <a:rPr lang="en-US" b="1" dirty="0">
                <a:effectLst/>
                <a:latin typeface="Muli"/>
                <a:ea typeface="Calibri" panose="020F0502020204030204" pitchFamily="34" charset="0"/>
              </a:rPr>
              <a:t>.</a:t>
            </a:r>
            <a:endParaRPr sz="1100" b="1" dirty="0">
              <a:latin typeface="Muli"/>
              <a:ea typeface="Muli"/>
              <a:cs typeface="Muli"/>
              <a:sym typeface="Muli"/>
            </a:endParaRPr>
          </a:p>
        </p:txBody>
      </p:sp>
      <p:sp>
        <p:nvSpPr>
          <p:cNvPr id="420" name="Google Shape;420;p50"/>
          <p:cNvSpPr txBox="1"/>
          <p:nvPr/>
        </p:nvSpPr>
        <p:spPr>
          <a:xfrm>
            <a:off x="6775997" y="4101733"/>
            <a:ext cx="2343951" cy="34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b="1" dirty="0" err="1">
                <a:effectLst/>
                <a:latin typeface="Muli"/>
                <a:ea typeface="Calibri" panose="020F0502020204030204" pitchFamily="34" charset="0"/>
              </a:rPr>
              <a:t>Cải</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tiến</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tham</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số</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đầu</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vào</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của</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thuật</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toán</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để</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tăng</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tính</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hiệu</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quả</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nhận</a:t>
            </a:r>
            <a:r>
              <a:rPr lang="en-US" b="1" dirty="0">
                <a:effectLst/>
                <a:latin typeface="Muli"/>
                <a:ea typeface="Calibri" panose="020F0502020204030204" pitchFamily="34" charset="0"/>
              </a:rPr>
              <a:t> </a:t>
            </a:r>
            <a:r>
              <a:rPr lang="en-US" b="1" dirty="0" err="1">
                <a:effectLst/>
                <a:latin typeface="Muli"/>
                <a:ea typeface="Calibri" panose="020F0502020204030204" pitchFamily="34" charset="0"/>
              </a:rPr>
              <a:t>diện</a:t>
            </a:r>
            <a:r>
              <a:rPr lang="en-US" b="1" dirty="0">
                <a:effectLst/>
                <a:latin typeface="Muli"/>
                <a:ea typeface="Calibri" panose="020F0502020204030204" pitchFamily="34" charset="0"/>
              </a:rPr>
              <a:t>.</a:t>
            </a:r>
            <a:endParaRPr sz="1100" b="1" dirty="0">
              <a:latin typeface="Muli"/>
              <a:ea typeface="Muli"/>
              <a:cs typeface="Muli"/>
              <a:sym typeface="Muli"/>
            </a:endParaRPr>
          </a:p>
        </p:txBody>
      </p:sp>
      <p:sp>
        <p:nvSpPr>
          <p:cNvPr id="421" name="Google Shape;421;p50"/>
          <p:cNvSpPr txBox="1"/>
          <p:nvPr/>
        </p:nvSpPr>
        <p:spPr>
          <a:xfrm>
            <a:off x="3001500" y="2445250"/>
            <a:ext cx="3141000" cy="1366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300">
                <a:solidFill>
                  <a:srgbClr val="FFFFFF"/>
                </a:solidFill>
                <a:latin typeface="Muli"/>
                <a:ea typeface="Muli"/>
                <a:cs typeface="Muli"/>
                <a:sym typeface="Muli"/>
              </a:rPr>
              <a:t>Lorem ipsum </a:t>
            </a:r>
            <a:r>
              <a:rPr lang="en" sz="1700" b="1" i="1">
                <a:solidFill>
                  <a:srgbClr val="FFFFFF"/>
                </a:solidFill>
                <a:latin typeface="Muli"/>
                <a:ea typeface="Muli"/>
                <a:cs typeface="Muli"/>
                <a:sym typeface="Muli"/>
              </a:rPr>
              <a:t>dolor</a:t>
            </a:r>
            <a:r>
              <a:rPr lang="en" sz="1300">
                <a:solidFill>
                  <a:srgbClr val="FFFFFF"/>
                </a:solidFill>
                <a:latin typeface="Muli"/>
                <a:ea typeface="Muli"/>
                <a:cs typeface="Muli"/>
                <a:sym typeface="Muli"/>
              </a:rPr>
              <a:t> sit amet, consectetur adipiscing elit. Curabitur eget </a:t>
            </a:r>
            <a:r>
              <a:rPr lang="en" sz="1700" b="1" i="1">
                <a:solidFill>
                  <a:srgbClr val="FFFFFF"/>
                </a:solidFill>
                <a:latin typeface="Muli"/>
                <a:ea typeface="Muli"/>
                <a:cs typeface="Muli"/>
                <a:sym typeface="Muli"/>
              </a:rPr>
              <a:t>risus</a:t>
            </a:r>
            <a:r>
              <a:rPr lang="en" sz="1300">
                <a:solidFill>
                  <a:srgbClr val="FFFFFF"/>
                </a:solidFill>
                <a:latin typeface="Muli"/>
                <a:ea typeface="Muli"/>
                <a:cs typeface="Muli"/>
                <a:sym typeface="Muli"/>
              </a:rPr>
              <a:t> in turpis aliquam consequat luctus ac tellus.</a:t>
            </a:r>
            <a:endParaRPr sz="1300">
              <a:solidFill>
                <a:srgbClr val="FFFFFF"/>
              </a:solidFill>
              <a:latin typeface="Muli"/>
              <a:ea typeface="Muli"/>
              <a:cs typeface="Muli"/>
              <a:sym typeface="Muli"/>
            </a:endParaRPr>
          </a:p>
        </p:txBody>
      </p:sp>
      <p:sp>
        <p:nvSpPr>
          <p:cNvPr id="422" name="Google Shape;422;p50"/>
          <p:cNvSpPr txBox="1"/>
          <p:nvPr/>
        </p:nvSpPr>
        <p:spPr>
          <a:xfrm>
            <a:off x="4245900" y="1814425"/>
            <a:ext cx="652200" cy="110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0">
                <a:solidFill>
                  <a:srgbClr val="FFFFFF"/>
                </a:solidFill>
                <a:latin typeface="Arial Black"/>
                <a:ea typeface="Arial Black"/>
                <a:cs typeface="Arial Black"/>
                <a:sym typeface="Arial Black"/>
              </a:rPr>
              <a:t>”</a:t>
            </a:r>
            <a:endParaRPr sz="6000">
              <a:solidFill>
                <a:srgbClr val="FFFFFF"/>
              </a:solidFill>
              <a:latin typeface="Arial Black"/>
              <a:ea typeface="Arial Black"/>
              <a:cs typeface="Arial Black"/>
              <a:sym typeface="Arial Black"/>
            </a:endParaRPr>
          </a:p>
        </p:txBody>
      </p:sp>
      <p:grpSp>
        <p:nvGrpSpPr>
          <p:cNvPr id="423" name="Google Shape;423;p50"/>
          <p:cNvGrpSpPr/>
          <p:nvPr/>
        </p:nvGrpSpPr>
        <p:grpSpPr>
          <a:xfrm rot="5400000">
            <a:off x="8641234" y="411193"/>
            <a:ext cx="278152" cy="345818"/>
            <a:chOff x="0" y="46600"/>
            <a:chExt cx="3121800" cy="5004600"/>
          </a:xfrm>
        </p:grpSpPr>
        <p:sp>
          <p:nvSpPr>
            <p:cNvPr id="424" name="Google Shape;424;p50"/>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50"/>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26" name="Google Shape;426;p50"/>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3" name="Subtitle 2">
            <a:extLst>
              <a:ext uri="{FF2B5EF4-FFF2-40B4-BE49-F238E27FC236}">
                <a16:creationId xmlns:a16="http://schemas.microsoft.com/office/drawing/2014/main" id="{0FC8A603-4D5B-46F5-A24E-4EF03C902F8D}"/>
              </a:ext>
            </a:extLst>
          </p:cNvPr>
          <p:cNvSpPr>
            <a:spLocks noGrp="1"/>
          </p:cNvSpPr>
          <p:nvPr>
            <p:ph type="subTitle" idx="2"/>
          </p:nvPr>
        </p:nvSpPr>
        <p:spPr/>
        <p:txBody>
          <a:bodyPr/>
          <a:lstStyle/>
          <a:p>
            <a:endParaRPr lang="en-US"/>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14"/>
                                        </p:tgtEl>
                                        <p:attrNameLst>
                                          <p:attrName>style.visibility</p:attrName>
                                        </p:attrNameLst>
                                      </p:cBhvr>
                                      <p:to>
                                        <p:strVal val="visible"/>
                                      </p:to>
                                    </p:set>
                                    <p:animEffect transition="in" filter="fade">
                                      <p:cBhvr>
                                        <p:cTn id="7" dur="1000"/>
                                        <p:tgtEl>
                                          <p:spTgt spid="414"/>
                                        </p:tgtEl>
                                      </p:cBhvr>
                                    </p:animEffect>
                                    <p:anim calcmode="lin" valueType="num">
                                      <p:cBhvr>
                                        <p:cTn id="8" dur="1000" fill="hold"/>
                                        <p:tgtEl>
                                          <p:spTgt spid="414"/>
                                        </p:tgtEl>
                                        <p:attrNameLst>
                                          <p:attrName>ppt_x</p:attrName>
                                        </p:attrNameLst>
                                      </p:cBhvr>
                                      <p:tavLst>
                                        <p:tav tm="0">
                                          <p:val>
                                            <p:strVal val="#ppt_x"/>
                                          </p:val>
                                        </p:tav>
                                        <p:tav tm="100000">
                                          <p:val>
                                            <p:strVal val="#ppt_x"/>
                                          </p:val>
                                        </p:tav>
                                      </p:tavLst>
                                    </p:anim>
                                    <p:anim calcmode="lin" valueType="num">
                                      <p:cBhvr>
                                        <p:cTn id="9" dur="1000" fill="hold"/>
                                        <p:tgtEl>
                                          <p:spTgt spid="41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17"/>
                                        </p:tgtEl>
                                        <p:attrNameLst>
                                          <p:attrName>style.visibility</p:attrName>
                                        </p:attrNameLst>
                                      </p:cBhvr>
                                      <p:to>
                                        <p:strVal val="visible"/>
                                      </p:to>
                                    </p:set>
                                    <p:animEffect transition="in" filter="fade">
                                      <p:cBhvr>
                                        <p:cTn id="12" dur="1000"/>
                                        <p:tgtEl>
                                          <p:spTgt spid="417"/>
                                        </p:tgtEl>
                                      </p:cBhvr>
                                    </p:animEffect>
                                    <p:anim calcmode="lin" valueType="num">
                                      <p:cBhvr>
                                        <p:cTn id="13" dur="1000" fill="hold"/>
                                        <p:tgtEl>
                                          <p:spTgt spid="417"/>
                                        </p:tgtEl>
                                        <p:attrNameLst>
                                          <p:attrName>ppt_x</p:attrName>
                                        </p:attrNameLst>
                                      </p:cBhvr>
                                      <p:tavLst>
                                        <p:tav tm="0">
                                          <p:val>
                                            <p:strVal val="#ppt_x"/>
                                          </p:val>
                                        </p:tav>
                                        <p:tav tm="100000">
                                          <p:val>
                                            <p:strVal val="#ppt_x"/>
                                          </p:val>
                                        </p:tav>
                                      </p:tavLst>
                                    </p:anim>
                                    <p:anim calcmode="lin" valueType="num">
                                      <p:cBhvr>
                                        <p:cTn id="14" dur="1000" fill="hold"/>
                                        <p:tgtEl>
                                          <p:spTgt spid="417"/>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420"/>
                                        </p:tgtEl>
                                        <p:attrNameLst>
                                          <p:attrName>style.visibility</p:attrName>
                                        </p:attrNameLst>
                                      </p:cBhvr>
                                      <p:to>
                                        <p:strVal val="visible"/>
                                      </p:to>
                                    </p:set>
                                    <p:animEffect transition="in" filter="fade">
                                      <p:cBhvr>
                                        <p:cTn id="17" dur="1000"/>
                                        <p:tgtEl>
                                          <p:spTgt spid="420"/>
                                        </p:tgtEl>
                                      </p:cBhvr>
                                    </p:animEffect>
                                    <p:anim calcmode="lin" valueType="num">
                                      <p:cBhvr>
                                        <p:cTn id="18" dur="1000" fill="hold"/>
                                        <p:tgtEl>
                                          <p:spTgt spid="420"/>
                                        </p:tgtEl>
                                        <p:attrNameLst>
                                          <p:attrName>ppt_x</p:attrName>
                                        </p:attrNameLst>
                                      </p:cBhvr>
                                      <p:tavLst>
                                        <p:tav tm="0">
                                          <p:val>
                                            <p:strVal val="#ppt_x"/>
                                          </p:val>
                                        </p:tav>
                                        <p:tav tm="100000">
                                          <p:val>
                                            <p:strVal val="#ppt_x"/>
                                          </p:val>
                                        </p:tav>
                                      </p:tavLst>
                                    </p:anim>
                                    <p:anim calcmode="lin" valueType="num">
                                      <p:cBhvr>
                                        <p:cTn id="19" dur="1000" fill="hold"/>
                                        <p:tgtEl>
                                          <p:spTgt spid="4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4" grpId="0"/>
      <p:bldP spid="417" grpId="0"/>
      <p:bldP spid="420"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78"/>
        <p:cNvGrpSpPr/>
        <p:nvPr/>
      </p:nvGrpSpPr>
      <p:grpSpPr>
        <a:xfrm>
          <a:off x="0" y="0"/>
          <a:ext cx="0" cy="0"/>
          <a:chOff x="0" y="0"/>
          <a:chExt cx="0" cy="0"/>
        </a:xfrm>
      </p:grpSpPr>
      <p:sp>
        <p:nvSpPr>
          <p:cNvPr id="379" name="Google Shape;379;p48"/>
          <p:cNvSpPr txBox="1">
            <a:spLocks noGrp="1"/>
          </p:cNvSpPr>
          <p:nvPr>
            <p:ph type="title"/>
          </p:nvPr>
        </p:nvSpPr>
        <p:spPr>
          <a:xfrm>
            <a:off x="539025" y="1940100"/>
            <a:ext cx="8355300" cy="14454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b="1"/>
              <a:t>Cách tiếp cận, phương pháp nghiên cứu, phạm vi nghiên cứu</a:t>
            </a:r>
            <a:endParaRPr b="1"/>
          </a:p>
        </p:txBody>
      </p:sp>
    </p:spTree>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pic>
        <p:nvPicPr>
          <p:cNvPr id="431" name="Google Shape;431;p51" descr="O6RYL80.jpg"/>
          <p:cNvPicPr preferRelativeResize="0"/>
          <p:nvPr/>
        </p:nvPicPr>
        <p:blipFill rotWithShape="1">
          <a:blip r:embed="rId3">
            <a:alphaModFix/>
          </a:blip>
          <a:srcRect b="15618"/>
          <a:stretch/>
        </p:blipFill>
        <p:spPr>
          <a:xfrm>
            <a:off x="0" y="0"/>
            <a:ext cx="9143999" cy="5143502"/>
          </a:xfrm>
          <a:prstGeom prst="rect">
            <a:avLst/>
          </a:prstGeom>
          <a:noFill/>
          <a:ln>
            <a:noFill/>
          </a:ln>
        </p:spPr>
      </p:pic>
      <p:sp>
        <p:nvSpPr>
          <p:cNvPr id="432" name="Google Shape;432;p51"/>
          <p:cNvSpPr/>
          <p:nvPr/>
        </p:nvSpPr>
        <p:spPr>
          <a:xfrm>
            <a:off x="0" y="-38100"/>
            <a:ext cx="9144000" cy="5181600"/>
          </a:xfrm>
          <a:prstGeom prst="rect">
            <a:avLst/>
          </a:prstGeom>
          <a:solidFill>
            <a:srgbClr val="000000">
              <a:alpha val="7000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1"/>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solidFill>
                  <a:srgbClr val="FFFFFF"/>
                </a:solidFill>
              </a:rPr>
              <a:t>Cách tiếp cận, phương pháp nghiên cứu, phạm vi nghiên cứu</a:t>
            </a:r>
            <a:endParaRPr sz="2400" dirty="0">
              <a:solidFill>
                <a:srgbClr val="FFFFFF"/>
              </a:solidFill>
            </a:endParaRPr>
          </a:p>
        </p:txBody>
      </p:sp>
      <p:grpSp>
        <p:nvGrpSpPr>
          <p:cNvPr id="434" name="Google Shape;434;p51"/>
          <p:cNvGrpSpPr/>
          <p:nvPr/>
        </p:nvGrpSpPr>
        <p:grpSpPr>
          <a:xfrm rot="-5400000">
            <a:off x="-47651" y="696877"/>
            <a:ext cx="649715" cy="69000"/>
            <a:chOff x="684763" y="3506750"/>
            <a:chExt cx="3536825" cy="69000"/>
          </a:xfrm>
        </p:grpSpPr>
        <p:sp>
          <p:nvSpPr>
            <p:cNvPr id="435" name="Google Shape;435;p51"/>
            <p:cNvSpPr/>
            <p:nvPr/>
          </p:nvSpPr>
          <p:spPr>
            <a:xfrm>
              <a:off x="1515450" y="3506750"/>
              <a:ext cx="1003800" cy="69000"/>
            </a:xfrm>
            <a:prstGeom prst="rect">
              <a:avLst/>
            </a:prstGeom>
            <a:solidFill>
              <a:srgbClr val="5477A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36" name="Google Shape;436;p51"/>
            <p:cNvSpPr/>
            <p:nvPr/>
          </p:nvSpPr>
          <p:spPr>
            <a:xfrm>
              <a:off x="684763" y="3506750"/>
              <a:ext cx="830700" cy="690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37" name="Google Shape;437;p51"/>
            <p:cNvSpPr/>
            <p:nvPr/>
          </p:nvSpPr>
          <p:spPr>
            <a:xfrm>
              <a:off x="3438288" y="3506750"/>
              <a:ext cx="783300" cy="69000"/>
            </a:xfrm>
            <a:prstGeom prst="rect">
              <a:avLst/>
            </a:prstGeom>
            <a:solidFill>
              <a:srgbClr val="648D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38" name="Google Shape;438;p51"/>
            <p:cNvSpPr/>
            <p:nvPr/>
          </p:nvSpPr>
          <p:spPr>
            <a:xfrm>
              <a:off x="2519144" y="3506750"/>
              <a:ext cx="918900" cy="69000"/>
            </a:xfrm>
            <a:prstGeom prst="rect">
              <a:avLst/>
            </a:prstGeom>
            <a:solidFill>
              <a:srgbClr val="5A7FB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439" name="Google Shape;439;p51"/>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FFFFFF"/>
                </a:solidFill>
                <a:latin typeface="Muli"/>
                <a:ea typeface="Muli"/>
                <a:cs typeface="Muli"/>
                <a:sym typeface="Muli"/>
              </a:rPr>
              <a:t>1. Cách tiếp cận</a:t>
            </a:r>
            <a:endParaRPr b="1">
              <a:solidFill>
                <a:srgbClr val="FFFFFF"/>
              </a:solidFill>
              <a:latin typeface="Muli"/>
              <a:ea typeface="Muli"/>
              <a:cs typeface="Muli"/>
              <a:sym typeface="Muli"/>
            </a:endParaRPr>
          </a:p>
        </p:txBody>
      </p:sp>
      <p:sp>
        <p:nvSpPr>
          <p:cNvPr id="441" name="Google Shape;441;p51"/>
          <p:cNvSpPr txBox="1">
            <a:spLocks noGrp="1"/>
          </p:cNvSpPr>
          <p:nvPr>
            <p:ph type="body" idx="3"/>
          </p:nvPr>
        </p:nvSpPr>
        <p:spPr>
          <a:xfrm>
            <a:off x="448595" y="1179095"/>
            <a:ext cx="8189844" cy="910861"/>
          </a:xfrm>
          <a:prstGeom prst="rect">
            <a:avLst/>
          </a:prstGeom>
        </p:spPr>
        <p:txBody>
          <a:bodyPr spcFirstLastPara="1" wrap="square" lIns="91425" tIns="91425" rIns="91425" bIns="91425" anchor="t" anchorCtr="0">
            <a:noAutofit/>
          </a:bodyPr>
          <a:lstStyle/>
          <a:p>
            <a:pPr marL="0" marR="0" indent="0" algn="just">
              <a:lnSpc>
                <a:spcPct val="100000"/>
              </a:lnSpc>
              <a:spcBef>
                <a:spcPts val="600"/>
              </a:spcBef>
              <a:spcAft>
                <a:spcPts val="0"/>
              </a:spcAft>
              <a:buNone/>
            </a:pPr>
            <a:r>
              <a:rPr lang="en-US" sz="1600">
                <a:solidFill>
                  <a:schemeClr val="bg1"/>
                </a:solidFill>
                <a:effectLst/>
                <a:ea typeface="Times New Roman" panose="02020603050405020304" pitchFamily="18" charset="0"/>
              </a:rPr>
              <a:t>- Đề tài tìm hiểu các kỹ thuật liên quan đến khai thác dữ liệu, học máy… để từ đó áp dụng các kỹ thuật này vào việc xây dựng mô hình tối ưu nhằm giải quyết bài toán theo yêu cầu đề tài.</a:t>
            </a:r>
          </a:p>
        </p:txBody>
      </p:sp>
      <p:sp>
        <p:nvSpPr>
          <p:cNvPr id="16" name="Google Shape;439;p51">
            <a:extLst>
              <a:ext uri="{FF2B5EF4-FFF2-40B4-BE49-F238E27FC236}">
                <a16:creationId xmlns:a16="http://schemas.microsoft.com/office/drawing/2014/main" id="{3DC1668E-3113-4FED-96D9-D47B8DA879E3}"/>
              </a:ext>
            </a:extLst>
          </p:cNvPr>
          <p:cNvSpPr txBox="1">
            <a:spLocks/>
          </p:cNvSpPr>
          <p:nvPr/>
        </p:nvSpPr>
        <p:spPr>
          <a:xfrm>
            <a:off x="370483" y="1825741"/>
            <a:ext cx="8460000" cy="39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None/>
              <a:defRPr sz="1400" b="0" i="0" u="none" strike="noStrike" cap="none">
                <a:solidFill>
                  <a:schemeClr val="dk2"/>
                </a:solidFill>
                <a:latin typeface="Arial"/>
                <a:ea typeface="Arial"/>
                <a:cs typeface="Arial"/>
                <a:sym typeface="Arial"/>
              </a:defRPr>
            </a:lvl9pPr>
          </a:lstStyle>
          <a:p>
            <a:pPr marL="0" indent="0"/>
            <a:r>
              <a:rPr lang="en-US" b="1">
                <a:solidFill>
                  <a:srgbClr val="FFFFFF"/>
                </a:solidFill>
                <a:latin typeface="Muli"/>
                <a:ea typeface="Muli"/>
                <a:cs typeface="Muli"/>
                <a:sym typeface="Muli"/>
              </a:rPr>
              <a:t>2. Phương pháp nghiên cứu</a:t>
            </a:r>
          </a:p>
        </p:txBody>
      </p:sp>
      <p:sp>
        <p:nvSpPr>
          <p:cNvPr id="17" name="Google Shape;441;p51">
            <a:extLst>
              <a:ext uri="{FF2B5EF4-FFF2-40B4-BE49-F238E27FC236}">
                <a16:creationId xmlns:a16="http://schemas.microsoft.com/office/drawing/2014/main" id="{8A440BC0-3C85-4E30-8E5F-9FD27E8196A9}"/>
              </a:ext>
            </a:extLst>
          </p:cNvPr>
          <p:cNvSpPr txBox="1">
            <a:spLocks/>
          </p:cNvSpPr>
          <p:nvPr/>
        </p:nvSpPr>
        <p:spPr>
          <a:xfrm>
            <a:off x="477077" y="2138325"/>
            <a:ext cx="8189844" cy="55163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Muli"/>
              <a:buChar char="●"/>
              <a:defRPr sz="1800" b="0" i="0" u="none" strike="noStrike" cap="none">
                <a:solidFill>
                  <a:schemeClr val="dk2"/>
                </a:solidFill>
                <a:latin typeface="Muli"/>
                <a:ea typeface="Muli"/>
                <a:cs typeface="Muli"/>
                <a:sym typeface="Muli"/>
              </a:defRPr>
            </a:lvl1pPr>
            <a:lvl2pPr marL="914400" marR="0" lvl="1"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2pPr>
            <a:lvl3pPr marL="1371600" marR="0" lvl="2"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3pPr>
            <a:lvl4pPr marL="1828800" marR="0" lvl="3"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4pPr>
            <a:lvl5pPr marL="2286000" marR="0" lvl="4"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5pPr>
            <a:lvl6pPr marL="2743200" marR="0" lvl="5"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6pPr>
            <a:lvl7pPr marL="3200400" marR="0" lvl="6"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7pPr>
            <a:lvl8pPr marL="3657600" marR="0" lvl="7"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8pPr>
            <a:lvl9pPr marL="4114800" marR="0" lvl="8" indent="-317500" algn="l" rtl="0">
              <a:lnSpc>
                <a:spcPct val="115000"/>
              </a:lnSpc>
              <a:spcBef>
                <a:spcPts val="1600"/>
              </a:spcBef>
              <a:spcAft>
                <a:spcPts val="1600"/>
              </a:spcAft>
              <a:buClr>
                <a:schemeClr val="dk2"/>
              </a:buClr>
              <a:buSzPts val="1400"/>
              <a:buFont typeface="Muli"/>
              <a:buChar char="■"/>
              <a:defRPr sz="1400" b="0" i="0" u="none" strike="noStrike" cap="none">
                <a:solidFill>
                  <a:schemeClr val="dk2"/>
                </a:solidFill>
                <a:latin typeface="Muli"/>
                <a:ea typeface="Muli"/>
                <a:cs typeface="Muli"/>
                <a:sym typeface="Muli"/>
              </a:defRPr>
            </a:lvl9pPr>
          </a:lstStyle>
          <a:p>
            <a:pPr marL="0" marR="0" indent="0" algn="just">
              <a:lnSpc>
                <a:spcPct val="100000"/>
              </a:lnSpc>
              <a:spcBef>
                <a:spcPts val="0"/>
              </a:spcBef>
              <a:spcAft>
                <a:spcPts val="0"/>
              </a:spcAft>
              <a:buNone/>
            </a:pPr>
            <a:r>
              <a:rPr lang="en-US" sz="1600" dirty="0">
                <a:solidFill>
                  <a:schemeClr val="bg1"/>
                </a:solidFill>
              </a:rPr>
              <a:t>-  </a:t>
            </a:r>
            <a:r>
              <a:rPr lang="en-US" sz="1600" dirty="0" err="1">
                <a:solidFill>
                  <a:schemeClr val="bg1"/>
                </a:solidFill>
              </a:rPr>
              <a:t>Phương</a:t>
            </a:r>
            <a:r>
              <a:rPr lang="en-US" sz="1600" dirty="0">
                <a:solidFill>
                  <a:schemeClr val="bg1"/>
                </a:solidFill>
              </a:rPr>
              <a:t> </a:t>
            </a:r>
            <a:r>
              <a:rPr lang="en-US" sz="1600" dirty="0" err="1">
                <a:solidFill>
                  <a:schemeClr val="bg1"/>
                </a:solidFill>
              </a:rPr>
              <a:t>pháp</a:t>
            </a:r>
            <a:r>
              <a:rPr lang="en-US" sz="1600" dirty="0">
                <a:solidFill>
                  <a:schemeClr val="bg1"/>
                </a:solidFill>
              </a:rPr>
              <a:t> </a:t>
            </a:r>
            <a:r>
              <a:rPr lang="en-US" sz="1600" dirty="0" err="1">
                <a:solidFill>
                  <a:schemeClr val="bg1"/>
                </a:solidFill>
              </a:rPr>
              <a:t>nghiên</a:t>
            </a:r>
            <a:r>
              <a:rPr lang="en-US" sz="1600" dirty="0">
                <a:solidFill>
                  <a:schemeClr val="bg1"/>
                </a:solidFill>
              </a:rPr>
              <a:t> </a:t>
            </a:r>
            <a:r>
              <a:rPr lang="en-US" sz="1600" dirty="0" err="1">
                <a:solidFill>
                  <a:schemeClr val="bg1"/>
                </a:solidFill>
              </a:rPr>
              <a:t>cứu</a:t>
            </a:r>
            <a:r>
              <a:rPr lang="en-US" sz="1600" dirty="0">
                <a:solidFill>
                  <a:schemeClr val="bg1"/>
                </a:solidFill>
              </a:rPr>
              <a:t> </a:t>
            </a:r>
            <a:r>
              <a:rPr lang="en-US" sz="1600" dirty="0" err="1">
                <a:solidFill>
                  <a:schemeClr val="bg1"/>
                </a:solidFill>
              </a:rPr>
              <a:t>lý</a:t>
            </a:r>
            <a:r>
              <a:rPr lang="en-US" sz="1600" dirty="0">
                <a:solidFill>
                  <a:schemeClr val="bg1"/>
                </a:solidFill>
              </a:rPr>
              <a:t> </a:t>
            </a:r>
            <a:r>
              <a:rPr lang="en-US" sz="1600" dirty="0" err="1">
                <a:solidFill>
                  <a:schemeClr val="bg1"/>
                </a:solidFill>
              </a:rPr>
              <a:t>thuyết</a:t>
            </a:r>
            <a:r>
              <a:rPr lang="en-US" sz="1600" dirty="0">
                <a:solidFill>
                  <a:schemeClr val="bg1"/>
                </a:solidFill>
              </a:rPr>
              <a:t>:</a:t>
            </a:r>
          </a:p>
          <a:p>
            <a:pPr marL="0" marR="0" indent="0" algn="just">
              <a:lnSpc>
                <a:spcPct val="100000"/>
              </a:lnSpc>
              <a:spcBef>
                <a:spcPts val="0"/>
              </a:spcBef>
              <a:spcAft>
                <a:spcPts val="0"/>
              </a:spcAft>
              <a:buNone/>
            </a:pPr>
            <a:r>
              <a:rPr lang="en-US" sz="1600" dirty="0">
                <a:solidFill>
                  <a:schemeClr val="bg1"/>
                </a:solidFill>
              </a:rPr>
              <a:t>   + </a:t>
            </a:r>
            <a:r>
              <a:rPr lang="en-US" sz="1600" dirty="0" err="1">
                <a:solidFill>
                  <a:schemeClr val="bg1"/>
                </a:solidFill>
              </a:rPr>
              <a:t>Tìm</a:t>
            </a:r>
            <a:r>
              <a:rPr lang="en-US" sz="1600" dirty="0">
                <a:solidFill>
                  <a:schemeClr val="bg1"/>
                </a:solidFill>
              </a:rPr>
              <a:t> </a:t>
            </a:r>
            <a:r>
              <a:rPr lang="en-US" sz="1600" dirty="0" err="1">
                <a:solidFill>
                  <a:schemeClr val="bg1"/>
                </a:solidFill>
              </a:rPr>
              <a:t>hiểu</a:t>
            </a:r>
            <a:r>
              <a:rPr lang="en-US" sz="1600" dirty="0">
                <a:solidFill>
                  <a:schemeClr val="bg1"/>
                </a:solidFill>
              </a:rPr>
              <a:t> </a:t>
            </a:r>
            <a:r>
              <a:rPr lang="en-US" sz="1600" dirty="0" err="1">
                <a:solidFill>
                  <a:schemeClr val="bg1"/>
                </a:solidFill>
              </a:rPr>
              <a:t>tổng</a:t>
            </a:r>
            <a:r>
              <a:rPr lang="en-US" sz="1600" dirty="0">
                <a:solidFill>
                  <a:schemeClr val="bg1"/>
                </a:solidFill>
              </a:rPr>
              <a:t> </a:t>
            </a:r>
            <a:r>
              <a:rPr lang="en-US" sz="1600" dirty="0" err="1">
                <a:solidFill>
                  <a:schemeClr val="bg1"/>
                </a:solidFill>
              </a:rPr>
              <a:t>quan</a:t>
            </a:r>
            <a:r>
              <a:rPr lang="en-US" sz="1600" dirty="0">
                <a:solidFill>
                  <a:schemeClr val="bg1"/>
                </a:solidFill>
              </a:rPr>
              <a:t> </a:t>
            </a:r>
            <a:r>
              <a:rPr lang="en-US" sz="1600" dirty="0" err="1">
                <a:solidFill>
                  <a:schemeClr val="bg1"/>
                </a:solidFill>
              </a:rPr>
              <a:t>về</a:t>
            </a:r>
            <a:r>
              <a:rPr lang="en-US" sz="1600" dirty="0">
                <a:solidFill>
                  <a:schemeClr val="bg1"/>
                </a:solidFill>
              </a:rPr>
              <a:t> Deep Learning </a:t>
            </a:r>
            <a:r>
              <a:rPr lang="en-US" sz="1600" dirty="0" err="1">
                <a:solidFill>
                  <a:schemeClr val="bg1"/>
                </a:solidFill>
              </a:rPr>
              <a:t>và</a:t>
            </a:r>
            <a:r>
              <a:rPr lang="en-US" sz="1600" dirty="0">
                <a:solidFill>
                  <a:schemeClr val="bg1"/>
                </a:solidFill>
              </a:rPr>
              <a:t> </a:t>
            </a:r>
            <a:r>
              <a:rPr lang="en-US" sz="1600" dirty="0" err="1">
                <a:solidFill>
                  <a:schemeClr val="bg1"/>
                </a:solidFill>
              </a:rPr>
              <a:t>bài</a:t>
            </a:r>
            <a:r>
              <a:rPr lang="en-US" sz="1600" dirty="0">
                <a:solidFill>
                  <a:schemeClr val="bg1"/>
                </a:solidFill>
              </a:rPr>
              <a:t> </a:t>
            </a:r>
            <a:r>
              <a:rPr lang="en-US" sz="1600" dirty="0" err="1">
                <a:solidFill>
                  <a:schemeClr val="bg1"/>
                </a:solidFill>
              </a:rPr>
              <a:t>toán</a:t>
            </a:r>
            <a:r>
              <a:rPr lang="en-US" sz="1600" dirty="0">
                <a:solidFill>
                  <a:schemeClr val="bg1"/>
                </a:solidFill>
              </a:rPr>
              <a:t> </a:t>
            </a:r>
            <a:r>
              <a:rPr lang="en-US" sz="1600" dirty="0" err="1">
                <a:solidFill>
                  <a:schemeClr val="bg1"/>
                </a:solidFill>
              </a:rPr>
              <a:t>nhận</a:t>
            </a:r>
            <a:r>
              <a:rPr lang="en-US" sz="1600" dirty="0">
                <a:solidFill>
                  <a:schemeClr val="bg1"/>
                </a:solidFill>
              </a:rPr>
              <a:t> </a:t>
            </a:r>
            <a:r>
              <a:rPr lang="en-US" sz="1600" dirty="0" err="1">
                <a:solidFill>
                  <a:schemeClr val="bg1"/>
                </a:solidFill>
              </a:rPr>
              <a:t>diện</a:t>
            </a:r>
            <a:r>
              <a:rPr lang="en-US" sz="1600" dirty="0">
                <a:solidFill>
                  <a:schemeClr val="bg1"/>
                </a:solidFill>
              </a:rPr>
              <a:t> </a:t>
            </a:r>
            <a:r>
              <a:rPr lang="en-US" sz="1600" dirty="0" err="1">
                <a:solidFill>
                  <a:schemeClr val="bg1"/>
                </a:solidFill>
              </a:rPr>
              <a:t>hành</a:t>
            </a:r>
            <a:r>
              <a:rPr lang="en-US" sz="1600" dirty="0">
                <a:solidFill>
                  <a:schemeClr val="bg1"/>
                </a:solidFill>
              </a:rPr>
              <a:t> </a:t>
            </a:r>
            <a:r>
              <a:rPr lang="en-US" sz="1600" dirty="0" err="1">
                <a:solidFill>
                  <a:schemeClr val="bg1"/>
                </a:solidFill>
              </a:rPr>
              <a:t>động</a:t>
            </a:r>
            <a:r>
              <a:rPr lang="en-US" sz="1600" dirty="0">
                <a:solidFill>
                  <a:schemeClr val="bg1"/>
                </a:solidFill>
              </a:rPr>
              <a:t> </a:t>
            </a:r>
          </a:p>
          <a:p>
            <a:pPr marL="0" marR="0" indent="0" algn="just">
              <a:lnSpc>
                <a:spcPct val="100000"/>
              </a:lnSpc>
              <a:spcBef>
                <a:spcPts val="0"/>
              </a:spcBef>
              <a:spcAft>
                <a:spcPts val="0"/>
              </a:spcAft>
              <a:buNone/>
            </a:pPr>
            <a:r>
              <a:rPr lang="en-US" sz="1600" dirty="0">
                <a:solidFill>
                  <a:schemeClr val="bg1"/>
                </a:solidFill>
              </a:rPr>
              <a:t>   + </a:t>
            </a:r>
            <a:r>
              <a:rPr lang="en-US" sz="1600" dirty="0" err="1">
                <a:solidFill>
                  <a:schemeClr val="bg1"/>
                </a:solidFill>
              </a:rPr>
              <a:t>Tìm</a:t>
            </a:r>
            <a:r>
              <a:rPr lang="en-US" sz="1600" dirty="0">
                <a:solidFill>
                  <a:schemeClr val="bg1"/>
                </a:solidFill>
              </a:rPr>
              <a:t> </a:t>
            </a:r>
            <a:r>
              <a:rPr lang="en-US" sz="1600" dirty="0" err="1">
                <a:solidFill>
                  <a:schemeClr val="bg1"/>
                </a:solidFill>
              </a:rPr>
              <a:t>hiểu</a:t>
            </a:r>
            <a:r>
              <a:rPr lang="en-US" sz="1600" dirty="0">
                <a:solidFill>
                  <a:schemeClr val="bg1"/>
                </a:solidFill>
              </a:rPr>
              <a:t> </a:t>
            </a:r>
            <a:r>
              <a:rPr lang="en-US" sz="1600" dirty="0" err="1">
                <a:solidFill>
                  <a:schemeClr val="bg1"/>
                </a:solidFill>
              </a:rPr>
              <a:t>phương</a:t>
            </a:r>
            <a:r>
              <a:rPr lang="en-US" sz="1600" dirty="0">
                <a:solidFill>
                  <a:schemeClr val="bg1"/>
                </a:solidFill>
              </a:rPr>
              <a:t> </a:t>
            </a:r>
            <a:r>
              <a:rPr lang="en-US" sz="1600" dirty="0" err="1">
                <a:solidFill>
                  <a:schemeClr val="bg1"/>
                </a:solidFill>
              </a:rPr>
              <a:t>pháp</a:t>
            </a:r>
            <a:r>
              <a:rPr lang="en-US" sz="1600" dirty="0">
                <a:solidFill>
                  <a:schemeClr val="bg1"/>
                </a:solidFill>
              </a:rPr>
              <a:t> </a:t>
            </a:r>
            <a:r>
              <a:rPr lang="en-US" sz="1600" dirty="0" err="1">
                <a:solidFill>
                  <a:schemeClr val="bg1"/>
                </a:solidFill>
              </a:rPr>
              <a:t>nhận</a:t>
            </a:r>
            <a:r>
              <a:rPr lang="en-US" sz="1600" dirty="0">
                <a:solidFill>
                  <a:schemeClr val="bg1"/>
                </a:solidFill>
              </a:rPr>
              <a:t> </a:t>
            </a:r>
            <a:r>
              <a:rPr lang="en-US" sz="1600" dirty="0" err="1">
                <a:solidFill>
                  <a:schemeClr val="bg1"/>
                </a:solidFill>
              </a:rPr>
              <a:t>diện</a:t>
            </a:r>
            <a:r>
              <a:rPr lang="en-US" sz="1600" dirty="0">
                <a:solidFill>
                  <a:schemeClr val="bg1"/>
                </a:solidFill>
              </a:rPr>
              <a:t> </a:t>
            </a:r>
            <a:r>
              <a:rPr lang="en-US" sz="1600" dirty="0" err="1">
                <a:solidFill>
                  <a:schemeClr val="bg1"/>
                </a:solidFill>
              </a:rPr>
              <a:t>vật</a:t>
            </a:r>
            <a:r>
              <a:rPr lang="en-US" sz="1600" dirty="0">
                <a:solidFill>
                  <a:schemeClr val="bg1"/>
                </a:solidFill>
              </a:rPr>
              <a:t> </a:t>
            </a:r>
            <a:r>
              <a:rPr lang="en-US" sz="1600" dirty="0" err="1">
                <a:solidFill>
                  <a:schemeClr val="bg1"/>
                </a:solidFill>
              </a:rPr>
              <a:t>thể</a:t>
            </a:r>
            <a:r>
              <a:rPr lang="en-US" sz="1600" dirty="0">
                <a:solidFill>
                  <a:schemeClr val="bg1"/>
                </a:solidFill>
              </a:rPr>
              <a:t> </a:t>
            </a:r>
            <a:r>
              <a:rPr lang="en-US" sz="1600" dirty="0" err="1">
                <a:solidFill>
                  <a:schemeClr val="bg1"/>
                </a:solidFill>
              </a:rPr>
              <a:t>bằng</a:t>
            </a:r>
            <a:r>
              <a:rPr lang="en-US" sz="1600" dirty="0">
                <a:solidFill>
                  <a:schemeClr val="bg1"/>
                </a:solidFill>
              </a:rPr>
              <a:t> CNN (Convolutional Neural Network) </a:t>
            </a:r>
            <a:r>
              <a:rPr lang="en-US" sz="1600" dirty="0" err="1">
                <a:solidFill>
                  <a:schemeClr val="bg1"/>
                </a:solidFill>
              </a:rPr>
              <a:t>và</a:t>
            </a:r>
            <a:r>
              <a:rPr lang="en-US" sz="1600" dirty="0">
                <a:solidFill>
                  <a:schemeClr val="bg1"/>
                </a:solidFill>
              </a:rPr>
              <a:t> </a:t>
            </a:r>
            <a:r>
              <a:rPr lang="en-US" sz="1600" dirty="0" err="1">
                <a:solidFill>
                  <a:schemeClr val="bg1"/>
                </a:solidFill>
              </a:rPr>
              <a:t>cách</a:t>
            </a:r>
            <a:r>
              <a:rPr lang="en-US" sz="1600" dirty="0">
                <a:solidFill>
                  <a:schemeClr val="bg1"/>
                </a:solidFill>
              </a:rPr>
              <a:t> </a:t>
            </a:r>
            <a:r>
              <a:rPr lang="en-US" sz="1600" dirty="0" err="1">
                <a:solidFill>
                  <a:schemeClr val="bg1"/>
                </a:solidFill>
              </a:rPr>
              <a:t>thực</a:t>
            </a:r>
            <a:r>
              <a:rPr lang="en-US" sz="1600" dirty="0">
                <a:solidFill>
                  <a:schemeClr val="bg1"/>
                </a:solidFill>
              </a:rPr>
              <a:t> </a:t>
            </a:r>
            <a:r>
              <a:rPr lang="en-US" sz="1600" dirty="0" err="1">
                <a:solidFill>
                  <a:schemeClr val="bg1"/>
                </a:solidFill>
              </a:rPr>
              <a:t>hiện</a:t>
            </a:r>
            <a:endParaRPr lang="en-US" sz="1600" dirty="0">
              <a:solidFill>
                <a:schemeClr val="bg1"/>
              </a:solidFill>
            </a:endParaRPr>
          </a:p>
          <a:p>
            <a:pPr marL="0" marR="0" indent="0" algn="just">
              <a:lnSpc>
                <a:spcPct val="100000"/>
              </a:lnSpc>
              <a:spcBef>
                <a:spcPts val="0"/>
              </a:spcBef>
              <a:spcAft>
                <a:spcPts val="0"/>
              </a:spcAft>
              <a:buNone/>
            </a:pPr>
            <a:r>
              <a:rPr lang="en-US" sz="1600" dirty="0">
                <a:solidFill>
                  <a:schemeClr val="bg1"/>
                </a:solidFill>
              </a:rPr>
              <a:t>   + </a:t>
            </a:r>
            <a:r>
              <a:rPr lang="en-US" sz="1600" dirty="0" err="1">
                <a:solidFill>
                  <a:schemeClr val="bg1"/>
                </a:solidFill>
              </a:rPr>
              <a:t>Tìm</a:t>
            </a:r>
            <a:r>
              <a:rPr lang="en-US" sz="1600" dirty="0">
                <a:solidFill>
                  <a:schemeClr val="bg1"/>
                </a:solidFill>
              </a:rPr>
              <a:t> </a:t>
            </a:r>
            <a:r>
              <a:rPr lang="en-US" sz="1600" dirty="0" err="1">
                <a:solidFill>
                  <a:schemeClr val="bg1"/>
                </a:solidFill>
              </a:rPr>
              <a:t>hiểu</a:t>
            </a:r>
            <a:r>
              <a:rPr lang="en-US" sz="1600" dirty="0">
                <a:solidFill>
                  <a:schemeClr val="bg1"/>
                </a:solidFill>
              </a:rPr>
              <a:t> </a:t>
            </a:r>
            <a:r>
              <a:rPr lang="en-US" sz="1600" dirty="0" err="1">
                <a:solidFill>
                  <a:schemeClr val="bg1"/>
                </a:solidFill>
              </a:rPr>
              <a:t>các</a:t>
            </a:r>
            <a:r>
              <a:rPr lang="en-US" sz="1600" dirty="0">
                <a:solidFill>
                  <a:schemeClr val="bg1"/>
                </a:solidFill>
              </a:rPr>
              <a:t> </a:t>
            </a:r>
            <a:r>
              <a:rPr lang="en-US" sz="1600" dirty="0" err="1">
                <a:solidFill>
                  <a:schemeClr val="bg1"/>
                </a:solidFill>
              </a:rPr>
              <a:t>thư</a:t>
            </a:r>
            <a:r>
              <a:rPr lang="en-US" sz="1600" dirty="0">
                <a:solidFill>
                  <a:schemeClr val="bg1"/>
                </a:solidFill>
              </a:rPr>
              <a:t> </a:t>
            </a:r>
            <a:r>
              <a:rPr lang="en-US" sz="1600" dirty="0" err="1">
                <a:solidFill>
                  <a:schemeClr val="bg1"/>
                </a:solidFill>
              </a:rPr>
              <a:t>viện</a:t>
            </a:r>
            <a:r>
              <a:rPr lang="en-US" sz="1600" dirty="0">
                <a:solidFill>
                  <a:schemeClr val="bg1"/>
                </a:solidFill>
              </a:rPr>
              <a:t> </a:t>
            </a:r>
            <a:r>
              <a:rPr lang="en-US" sz="1600" dirty="0" err="1">
                <a:solidFill>
                  <a:schemeClr val="bg1"/>
                </a:solidFill>
              </a:rPr>
              <a:t>Tensorflow</a:t>
            </a:r>
            <a:r>
              <a:rPr lang="en-US" sz="1600" dirty="0">
                <a:solidFill>
                  <a:schemeClr val="bg1"/>
                </a:solidFill>
              </a:rPr>
              <a:t>, </a:t>
            </a:r>
            <a:r>
              <a:rPr lang="en-US" sz="1600" dirty="0" err="1">
                <a:solidFill>
                  <a:schemeClr val="bg1"/>
                </a:solidFill>
              </a:rPr>
              <a:t>Keras</a:t>
            </a:r>
            <a:r>
              <a:rPr lang="en-US" sz="1600" dirty="0">
                <a:solidFill>
                  <a:schemeClr val="bg1"/>
                </a:solidFill>
              </a:rPr>
              <a:t>, OpenCV </a:t>
            </a:r>
            <a:r>
              <a:rPr lang="en-US" sz="1600" dirty="0" err="1">
                <a:solidFill>
                  <a:schemeClr val="bg1"/>
                </a:solidFill>
              </a:rPr>
              <a:t>và</a:t>
            </a:r>
            <a:r>
              <a:rPr lang="en-US" sz="1600" dirty="0">
                <a:solidFill>
                  <a:schemeClr val="bg1"/>
                </a:solidFill>
              </a:rPr>
              <a:t> </a:t>
            </a:r>
            <a:r>
              <a:rPr lang="en-US" sz="1600" dirty="0" err="1">
                <a:solidFill>
                  <a:schemeClr val="bg1"/>
                </a:solidFill>
              </a:rPr>
              <a:t>một</a:t>
            </a:r>
            <a:r>
              <a:rPr lang="en-US" sz="1600" dirty="0">
                <a:solidFill>
                  <a:schemeClr val="bg1"/>
                </a:solidFill>
              </a:rPr>
              <a:t> </a:t>
            </a:r>
            <a:r>
              <a:rPr lang="en-US" sz="1600" dirty="0" err="1">
                <a:solidFill>
                  <a:schemeClr val="bg1"/>
                </a:solidFill>
              </a:rPr>
              <a:t>số</a:t>
            </a:r>
            <a:r>
              <a:rPr lang="en-US" sz="1600" dirty="0">
                <a:solidFill>
                  <a:schemeClr val="bg1"/>
                </a:solidFill>
              </a:rPr>
              <a:t> </a:t>
            </a:r>
            <a:r>
              <a:rPr lang="en-US" sz="1600" dirty="0" err="1">
                <a:solidFill>
                  <a:schemeClr val="bg1"/>
                </a:solidFill>
              </a:rPr>
              <a:t>thư</a:t>
            </a:r>
            <a:r>
              <a:rPr lang="en-US" sz="1600" dirty="0">
                <a:solidFill>
                  <a:schemeClr val="bg1"/>
                </a:solidFill>
              </a:rPr>
              <a:t> </a:t>
            </a:r>
            <a:r>
              <a:rPr lang="en-US" sz="1600" dirty="0" err="1">
                <a:solidFill>
                  <a:schemeClr val="bg1"/>
                </a:solidFill>
              </a:rPr>
              <a:t>viện</a:t>
            </a:r>
            <a:r>
              <a:rPr lang="en-US" sz="1600" dirty="0">
                <a:solidFill>
                  <a:schemeClr val="bg1"/>
                </a:solidFill>
              </a:rPr>
              <a:t> </a:t>
            </a:r>
            <a:r>
              <a:rPr lang="en-US" sz="1600" dirty="0" err="1">
                <a:solidFill>
                  <a:schemeClr val="bg1"/>
                </a:solidFill>
              </a:rPr>
              <a:t>khác</a:t>
            </a:r>
            <a:r>
              <a:rPr lang="en-US" sz="1600" dirty="0">
                <a:solidFill>
                  <a:schemeClr val="bg1"/>
                </a:solidFill>
              </a:rPr>
              <a:t>.</a:t>
            </a:r>
          </a:p>
          <a:p>
            <a:pPr marL="0" marR="0" indent="0" algn="just">
              <a:lnSpc>
                <a:spcPct val="100000"/>
              </a:lnSpc>
              <a:spcBef>
                <a:spcPts val="0"/>
              </a:spcBef>
              <a:spcAft>
                <a:spcPts val="0"/>
              </a:spcAft>
              <a:buNone/>
            </a:pPr>
            <a:r>
              <a:rPr lang="en-US" sz="1600" dirty="0">
                <a:solidFill>
                  <a:schemeClr val="bg1"/>
                </a:solidFill>
              </a:rPr>
              <a:t>- </a:t>
            </a:r>
            <a:r>
              <a:rPr lang="en-US" sz="1600" dirty="0" err="1">
                <a:solidFill>
                  <a:schemeClr val="bg1"/>
                </a:solidFill>
              </a:rPr>
              <a:t>Phương</a:t>
            </a:r>
            <a:r>
              <a:rPr lang="en-US" sz="1600" dirty="0">
                <a:solidFill>
                  <a:schemeClr val="bg1"/>
                </a:solidFill>
              </a:rPr>
              <a:t> </a:t>
            </a:r>
            <a:r>
              <a:rPr lang="en-US" sz="1600" dirty="0" err="1">
                <a:solidFill>
                  <a:schemeClr val="bg1"/>
                </a:solidFill>
              </a:rPr>
              <a:t>pháp</a:t>
            </a:r>
            <a:r>
              <a:rPr lang="en-US" sz="1600" dirty="0">
                <a:solidFill>
                  <a:schemeClr val="bg1"/>
                </a:solidFill>
              </a:rPr>
              <a:t> </a:t>
            </a:r>
            <a:r>
              <a:rPr lang="en-US" sz="1600" dirty="0" err="1">
                <a:solidFill>
                  <a:schemeClr val="bg1"/>
                </a:solidFill>
              </a:rPr>
              <a:t>nghiên</a:t>
            </a:r>
            <a:r>
              <a:rPr lang="en-US" sz="1600" dirty="0">
                <a:solidFill>
                  <a:schemeClr val="bg1"/>
                </a:solidFill>
              </a:rPr>
              <a:t> </a:t>
            </a:r>
            <a:r>
              <a:rPr lang="en-US" sz="1600" dirty="0" err="1">
                <a:solidFill>
                  <a:schemeClr val="bg1"/>
                </a:solidFill>
              </a:rPr>
              <a:t>cứu</a:t>
            </a:r>
            <a:r>
              <a:rPr lang="en-US" sz="1600" dirty="0">
                <a:solidFill>
                  <a:schemeClr val="bg1"/>
                </a:solidFill>
              </a:rPr>
              <a:t> </a:t>
            </a:r>
            <a:r>
              <a:rPr lang="en-US" sz="1600" dirty="0" err="1">
                <a:solidFill>
                  <a:schemeClr val="bg1"/>
                </a:solidFill>
              </a:rPr>
              <a:t>thực</a:t>
            </a:r>
            <a:r>
              <a:rPr lang="en-US" sz="1600" dirty="0">
                <a:solidFill>
                  <a:schemeClr val="bg1"/>
                </a:solidFill>
              </a:rPr>
              <a:t> </a:t>
            </a:r>
            <a:r>
              <a:rPr lang="en-US" sz="1600" dirty="0" err="1">
                <a:solidFill>
                  <a:schemeClr val="bg1"/>
                </a:solidFill>
              </a:rPr>
              <a:t>nghiệm</a:t>
            </a:r>
            <a:r>
              <a:rPr lang="en-US" sz="1600" dirty="0">
                <a:solidFill>
                  <a:schemeClr val="bg1"/>
                </a:solidFill>
              </a:rPr>
              <a:t>:</a:t>
            </a:r>
          </a:p>
          <a:p>
            <a:pPr marL="0" marR="0" indent="0" algn="just">
              <a:lnSpc>
                <a:spcPct val="100000"/>
              </a:lnSpc>
              <a:spcBef>
                <a:spcPts val="0"/>
              </a:spcBef>
              <a:spcAft>
                <a:spcPts val="0"/>
              </a:spcAft>
              <a:buNone/>
            </a:pPr>
            <a:r>
              <a:rPr lang="en-US" sz="1600" dirty="0">
                <a:solidFill>
                  <a:schemeClr val="bg1"/>
                </a:solidFill>
              </a:rPr>
              <a:t>   + </a:t>
            </a:r>
            <a:r>
              <a:rPr lang="en-US" sz="1600" dirty="0" err="1">
                <a:solidFill>
                  <a:schemeClr val="bg1"/>
                </a:solidFill>
              </a:rPr>
              <a:t>Tiến</a:t>
            </a:r>
            <a:r>
              <a:rPr lang="en-US" sz="1600" dirty="0">
                <a:solidFill>
                  <a:schemeClr val="bg1"/>
                </a:solidFill>
              </a:rPr>
              <a:t> </a:t>
            </a:r>
            <a:r>
              <a:rPr lang="en-US" sz="1600" dirty="0" err="1">
                <a:solidFill>
                  <a:schemeClr val="bg1"/>
                </a:solidFill>
              </a:rPr>
              <a:t>hành</a:t>
            </a:r>
            <a:r>
              <a:rPr lang="en-US" sz="1600" dirty="0">
                <a:solidFill>
                  <a:schemeClr val="bg1"/>
                </a:solidFill>
              </a:rPr>
              <a:t> </a:t>
            </a:r>
            <a:r>
              <a:rPr lang="en-US" sz="1600" dirty="0" err="1">
                <a:solidFill>
                  <a:schemeClr val="bg1"/>
                </a:solidFill>
              </a:rPr>
              <a:t>phân</a:t>
            </a:r>
            <a:r>
              <a:rPr lang="en-US" sz="1600" dirty="0">
                <a:solidFill>
                  <a:schemeClr val="bg1"/>
                </a:solidFill>
              </a:rPr>
              <a:t> </a:t>
            </a:r>
            <a:r>
              <a:rPr lang="en-US" sz="1600" dirty="0" err="1">
                <a:solidFill>
                  <a:schemeClr val="bg1"/>
                </a:solidFill>
              </a:rPr>
              <a:t>tích</a:t>
            </a:r>
            <a:r>
              <a:rPr lang="en-US" sz="1600" dirty="0">
                <a:solidFill>
                  <a:schemeClr val="bg1"/>
                </a:solidFill>
              </a:rPr>
              <a:t> </a:t>
            </a:r>
            <a:r>
              <a:rPr lang="en-US" sz="1600" dirty="0" err="1">
                <a:solidFill>
                  <a:schemeClr val="bg1"/>
                </a:solidFill>
              </a:rPr>
              <a:t>và</a:t>
            </a:r>
            <a:r>
              <a:rPr lang="en-US" sz="1600" dirty="0">
                <a:solidFill>
                  <a:schemeClr val="bg1"/>
                </a:solidFill>
              </a:rPr>
              <a:t> </a:t>
            </a:r>
            <a:r>
              <a:rPr lang="en-US" sz="1600" dirty="0" err="1">
                <a:solidFill>
                  <a:schemeClr val="bg1"/>
                </a:solidFill>
              </a:rPr>
              <a:t>cài</a:t>
            </a:r>
            <a:r>
              <a:rPr lang="en-US" sz="1600" dirty="0">
                <a:solidFill>
                  <a:schemeClr val="bg1"/>
                </a:solidFill>
              </a:rPr>
              <a:t> </a:t>
            </a:r>
            <a:r>
              <a:rPr lang="en-US" sz="1600" dirty="0" err="1">
                <a:solidFill>
                  <a:schemeClr val="bg1"/>
                </a:solidFill>
              </a:rPr>
              <a:t>đặt</a:t>
            </a:r>
            <a:r>
              <a:rPr lang="en-US" sz="1600" dirty="0">
                <a:solidFill>
                  <a:schemeClr val="bg1"/>
                </a:solidFill>
              </a:rPr>
              <a:t> </a:t>
            </a:r>
            <a:r>
              <a:rPr lang="en-US" sz="1600" dirty="0" err="1">
                <a:solidFill>
                  <a:schemeClr val="bg1"/>
                </a:solidFill>
              </a:rPr>
              <a:t>trên</a:t>
            </a:r>
            <a:r>
              <a:rPr lang="en-US" sz="1600" dirty="0">
                <a:solidFill>
                  <a:schemeClr val="bg1"/>
                </a:solidFill>
              </a:rPr>
              <a:t> Python</a:t>
            </a:r>
          </a:p>
          <a:p>
            <a:pPr marL="0" marR="0" indent="0" algn="just">
              <a:lnSpc>
                <a:spcPct val="100000"/>
              </a:lnSpc>
              <a:spcBef>
                <a:spcPts val="0"/>
              </a:spcBef>
              <a:spcAft>
                <a:spcPts val="0"/>
              </a:spcAft>
              <a:buNone/>
            </a:pPr>
            <a:r>
              <a:rPr lang="en-US" sz="1600" dirty="0">
                <a:solidFill>
                  <a:schemeClr val="bg1"/>
                </a:solidFill>
              </a:rPr>
              <a:t>   + </a:t>
            </a:r>
            <a:r>
              <a:rPr lang="en-US" sz="1600" dirty="0" err="1">
                <a:solidFill>
                  <a:schemeClr val="bg1"/>
                </a:solidFill>
              </a:rPr>
              <a:t>Tiến</a:t>
            </a:r>
            <a:r>
              <a:rPr lang="en-US" sz="1600" dirty="0">
                <a:solidFill>
                  <a:schemeClr val="bg1"/>
                </a:solidFill>
              </a:rPr>
              <a:t> </a:t>
            </a:r>
            <a:r>
              <a:rPr lang="en-US" sz="1600" dirty="0" err="1">
                <a:solidFill>
                  <a:schemeClr val="bg1"/>
                </a:solidFill>
              </a:rPr>
              <a:t>hành</a:t>
            </a:r>
            <a:r>
              <a:rPr lang="en-US" sz="1600" dirty="0">
                <a:solidFill>
                  <a:schemeClr val="bg1"/>
                </a:solidFill>
              </a:rPr>
              <a:t> training data </a:t>
            </a:r>
            <a:r>
              <a:rPr lang="en-US" sz="1600" dirty="0" err="1">
                <a:solidFill>
                  <a:schemeClr val="bg1"/>
                </a:solidFill>
              </a:rPr>
              <a:t>cho</a:t>
            </a:r>
            <a:r>
              <a:rPr lang="en-US" sz="1600" dirty="0">
                <a:solidFill>
                  <a:schemeClr val="bg1"/>
                </a:solidFill>
              </a:rPr>
              <a:t> </a:t>
            </a:r>
            <a:r>
              <a:rPr lang="en-US" sz="1600" dirty="0" err="1">
                <a:solidFill>
                  <a:schemeClr val="bg1"/>
                </a:solidFill>
              </a:rPr>
              <a:t>máy</a:t>
            </a:r>
            <a:r>
              <a:rPr lang="en-US" sz="1600" dirty="0">
                <a:solidFill>
                  <a:schemeClr val="bg1"/>
                </a:solidFill>
              </a:rPr>
              <a:t> </a:t>
            </a:r>
            <a:r>
              <a:rPr lang="en-US" sz="1600" dirty="0" err="1">
                <a:solidFill>
                  <a:schemeClr val="bg1"/>
                </a:solidFill>
              </a:rPr>
              <a:t>học</a:t>
            </a:r>
            <a:r>
              <a:rPr lang="en-US" sz="1600" dirty="0">
                <a:solidFill>
                  <a:schemeClr val="bg1"/>
                </a:solidFill>
              </a:rPr>
              <a:t>.</a:t>
            </a:r>
          </a:p>
        </p:txBody>
      </p:sp>
      <p:sp>
        <p:nvSpPr>
          <p:cNvPr id="18" name="Google Shape;439;p51">
            <a:extLst>
              <a:ext uri="{FF2B5EF4-FFF2-40B4-BE49-F238E27FC236}">
                <a16:creationId xmlns:a16="http://schemas.microsoft.com/office/drawing/2014/main" id="{01CEF36A-19B7-4DC9-89F9-17C69F6833EA}"/>
              </a:ext>
            </a:extLst>
          </p:cNvPr>
          <p:cNvSpPr txBox="1">
            <a:spLocks/>
          </p:cNvSpPr>
          <p:nvPr/>
        </p:nvSpPr>
        <p:spPr>
          <a:xfrm>
            <a:off x="477075" y="4070551"/>
            <a:ext cx="8460000" cy="39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None/>
              <a:defRPr sz="1400" b="0" i="0" u="none" strike="noStrike" cap="none">
                <a:solidFill>
                  <a:schemeClr val="dk2"/>
                </a:solidFill>
                <a:latin typeface="Arial"/>
                <a:ea typeface="Arial"/>
                <a:cs typeface="Arial"/>
                <a:sym typeface="Arial"/>
              </a:defRPr>
            </a:lvl9pPr>
          </a:lstStyle>
          <a:p>
            <a:pPr marL="0" indent="0"/>
            <a:r>
              <a:rPr lang="en-US" b="1" dirty="0">
                <a:solidFill>
                  <a:srgbClr val="FFFFFF"/>
                </a:solidFill>
                <a:latin typeface="Muli"/>
                <a:ea typeface="Muli"/>
                <a:cs typeface="Muli"/>
                <a:sym typeface="Muli"/>
              </a:rPr>
              <a:t>3. </a:t>
            </a:r>
            <a:r>
              <a:rPr lang="en-US" b="1" dirty="0" err="1">
                <a:solidFill>
                  <a:srgbClr val="FFFFFF"/>
                </a:solidFill>
                <a:latin typeface="Muli"/>
                <a:ea typeface="Muli"/>
                <a:cs typeface="Muli"/>
                <a:sym typeface="Muli"/>
              </a:rPr>
              <a:t>Phạm</a:t>
            </a:r>
            <a:r>
              <a:rPr lang="en-US" b="1" dirty="0">
                <a:solidFill>
                  <a:srgbClr val="FFFFFF"/>
                </a:solidFill>
                <a:latin typeface="Muli"/>
                <a:ea typeface="Muli"/>
                <a:cs typeface="Muli"/>
                <a:sym typeface="Muli"/>
              </a:rPr>
              <a:t> vi </a:t>
            </a:r>
            <a:r>
              <a:rPr lang="en-US" b="1" dirty="0" err="1">
                <a:solidFill>
                  <a:srgbClr val="FFFFFF"/>
                </a:solidFill>
                <a:latin typeface="Muli"/>
                <a:ea typeface="Muli"/>
                <a:cs typeface="Muli"/>
                <a:sym typeface="Muli"/>
              </a:rPr>
              <a:t>nghiên</a:t>
            </a:r>
            <a:r>
              <a:rPr lang="en-US" b="1" dirty="0">
                <a:solidFill>
                  <a:srgbClr val="FFFFFF"/>
                </a:solidFill>
                <a:latin typeface="Muli"/>
                <a:ea typeface="Muli"/>
                <a:cs typeface="Muli"/>
                <a:sym typeface="Muli"/>
              </a:rPr>
              <a:t> </a:t>
            </a:r>
            <a:r>
              <a:rPr lang="en-US" b="1" dirty="0" err="1">
                <a:solidFill>
                  <a:srgbClr val="FFFFFF"/>
                </a:solidFill>
                <a:latin typeface="Muli"/>
                <a:ea typeface="Muli"/>
                <a:cs typeface="Muli"/>
                <a:sym typeface="Muli"/>
              </a:rPr>
              <a:t>cứu</a:t>
            </a:r>
            <a:endParaRPr lang="en-US" b="1" dirty="0">
              <a:solidFill>
                <a:srgbClr val="FFFFFF"/>
              </a:solidFill>
              <a:latin typeface="Muli"/>
              <a:ea typeface="Muli"/>
              <a:cs typeface="Muli"/>
              <a:sym typeface="Muli"/>
            </a:endParaRPr>
          </a:p>
        </p:txBody>
      </p:sp>
      <p:sp>
        <p:nvSpPr>
          <p:cNvPr id="19" name="Google Shape;441;p51">
            <a:extLst>
              <a:ext uri="{FF2B5EF4-FFF2-40B4-BE49-F238E27FC236}">
                <a16:creationId xmlns:a16="http://schemas.microsoft.com/office/drawing/2014/main" id="{E0DAC74C-B8E4-486D-B8CD-F74A3E94735C}"/>
              </a:ext>
            </a:extLst>
          </p:cNvPr>
          <p:cNvSpPr txBox="1">
            <a:spLocks/>
          </p:cNvSpPr>
          <p:nvPr/>
        </p:nvSpPr>
        <p:spPr>
          <a:xfrm>
            <a:off x="477076" y="4396736"/>
            <a:ext cx="8189844" cy="55163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Muli"/>
              <a:buChar char="●"/>
              <a:defRPr sz="1800" b="0" i="0" u="none" strike="noStrike" cap="none">
                <a:solidFill>
                  <a:schemeClr val="dk2"/>
                </a:solidFill>
                <a:latin typeface="Muli"/>
                <a:ea typeface="Muli"/>
                <a:cs typeface="Muli"/>
                <a:sym typeface="Muli"/>
              </a:defRPr>
            </a:lvl1pPr>
            <a:lvl2pPr marL="914400" marR="0" lvl="1"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2pPr>
            <a:lvl3pPr marL="1371600" marR="0" lvl="2"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3pPr>
            <a:lvl4pPr marL="1828800" marR="0" lvl="3"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4pPr>
            <a:lvl5pPr marL="2286000" marR="0" lvl="4"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5pPr>
            <a:lvl6pPr marL="2743200" marR="0" lvl="5"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6pPr>
            <a:lvl7pPr marL="3200400" marR="0" lvl="6"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7pPr>
            <a:lvl8pPr marL="3657600" marR="0" lvl="7"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8pPr>
            <a:lvl9pPr marL="4114800" marR="0" lvl="8" indent="-317500" algn="l" rtl="0">
              <a:lnSpc>
                <a:spcPct val="115000"/>
              </a:lnSpc>
              <a:spcBef>
                <a:spcPts val="1600"/>
              </a:spcBef>
              <a:spcAft>
                <a:spcPts val="1600"/>
              </a:spcAft>
              <a:buClr>
                <a:schemeClr val="dk2"/>
              </a:buClr>
              <a:buSzPts val="1400"/>
              <a:buFont typeface="Muli"/>
              <a:buChar char="■"/>
              <a:defRPr sz="1400" b="0" i="0" u="none" strike="noStrike" cap="none">
                <a:solidFill>
                  <a:schemeClr val="dk2"/>
                </a:solidFill>
                <a:latin typeface="Muli"/>
                <a:ea typeface="Muli"/>
                <a:cs typeface="Muli"/>
                <a:sym typeface="Muli"/>
              </a:defRPr>
            </a:lvl9pPr>
          </a:lstStyle>
          <a:p>
            <a:pPr marL="0" indent="0" algn="just">
              <a:lnSpc>
                <a:spcPct val="100000"/>
              </a:lnSpc>
              <a:buFont typeface="Muli"/>
              <a:buNone/>
            </a:pP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Đề</a:t>
            </a: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tài</a:t>
            </a: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chỉ</a:t>
            </a: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tập</a:t>
            </a: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trung</a:t>
            </a: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xây</a:t>
            </a: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dựng</a:t>
            </a: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ứng</a:t>
            </a: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dụng</a:t>
            </a: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nhận</a:t>
            </a: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dạng</a:t>
            </a: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phát</a:t>
            </a: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hiện</a:t>
            </a: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khuôn</a:t>
            </a: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mặt</a:t>
            </a:r>
            <a:r>
              <a:rPr lang="en-US" sz="1600" dirty="0">
                <a:solidFill>
                  <a:schemeClr val="bg1"/>
                </a:solidFill>
                <a:ea typeface="Times New Roman" panose="02020603050405020304" pitchFamily="18" charset="0"/>
              </a:rPr>
              <a:t> </a:t>
            </a:r>
            <a:r>
              <a:rPr lang="en-US" sz="1600" dirty="0" err="1">
                <a:solidFill>
                  <a:schemeClr val="bg1"/>
                </a:solidFill>
                <a:ea typeface="Times New Roman" panose="02020603050405020304" pitchFamily="18" charset="0"/>
              </a:rPr>
              <a:t>của</a:t>
            </a:r>
            <a:r>
              <a:rPr lang="en-US" sz="1600" dirty="0">
                <a:solidFill>
                  <a:schemeClr val="bg1"/>
                </a:solidFill>
                <a:ea typeface="Times New Roman" panose="02020603050405020304" pitchFamily="18" charset="0"/>
              </a:rPr>
              <a:t> </a:t>
            </a:r>
            <a:r>
              <a:rPr lang="en-US" sz="1600" dirty="0" err="1">
                <a:solidFill>
                  <a:schemeClr val="bg1"/>
                </a:solidFill>
                <a:ea typeface="Times New Roman" panose="02020603050405020304" pitchFamily="18" charset="0"/>
              </a:rPr>
              <a:t>người</a:t>
            </a:r>
            <a:r>
              <a:rPr lang="en-US" sz="1600" dirty="0">
                <a:solidFill>
                  <a:schemeClr val="bg1"/>
                </a:solidFill>
                <a:ea typeface="Times New Roman" panose="02020603050405020304" pitchFamily="18" charset="0"/>
              </a:rPr>
              <a:t> </a:t>
            </a:r>
            <a:r>
              <a:rPr lang="en-US" sz="1600" dirty="0" err="1">
                <a:solidFill>
                  <a:schemeClr val="bg1"/>
                </a:solidFill>
                <a:ea typeface="Times New Roman" panose="02020603050405020304" pitchFamily="18" charset="0"/>
              </a:rPr>
              <a:t>dùng</a:t>
            </a:r>
            <a:r>
              <a:rPr lang="en-US" sz="1600" dirty="0">
                <a:solidFill>
                  <a:schemeClr val="bg1"/>
                </a:solidFill>
                <a:ea typeface="Times New Roman" panose="02020603050405020304" pitchFamily="18" charset="0"/>
              </a:rPr>
              <a:t> </a:t>
            </a:r>
            <a:r>
              <a:rPr lang="en-US" sz="1600" dirty="0" err="1">
                <a:solidFill>
                  <a:schemeClr val="bg1"/>
                </a:solidFill>
                <a:ea typeface="Times New Roman" panose="02020603050405020304" pitchFamily="18" charset="0"/>
              </a:rPr>
              <a:t>có</a:t>
            </a:r>
            <a:r>
              <a:rPr lang="en-US" sz="1600" dirty="0">
                <a:solidFill>
                  <a:schemeClr val="bg1"/>
                </a:solidFill>
                <a:ea typeface="Times New Roman" panose="02020603050405020304" pitchFamily="18" charset="0"/>
              </a:rPr>
              <a:t> </a:t>
            </a:r>
            <a:r>
              <a:rPr lang="en-US" sz="1600" dirty="0" err="1">
                <a:solidFill>
                  <a:schemeClr val="bg1"/>
                </a:solidFill>
                <a:ea typeface="Times New Roman" panose="02020603050405020304" pitchFamily="18" charset="0"/>
              </a:rPr>
              <a:t>đeo</a:t>
            </a:r>
            <a:r>
              <a:rPr lang="en-US" sz="1600" dirty="0">
                <a:solidFill>
                  <a:schemeClr val="bg1"/>
                </a:solidFill>
                <a:ea typeface="Times New Roman" panose="02020603050405020304" pitchFamily="18" charset="0"/>
              </a:rPr>
              <a:t> </a:t>
            </a:r>
            <a:r>
              <a:rPr lang="en-US" sz="1600" dirty="0" err="1">
                <a:solidFill>
                  <a:schemeClr val="bg1"/>
                </a:solidFill>
                <a:ea typeface="Times New Roman" panose="02020603050405020304" pitchFamily="18" charset="0"/>
              </a:rPr>
              <a:t>khẩu</a:t>
            </a:r>
            <a:r>
              <a:rPr lang="en-US" sz="1600" dirty="0">
                <a:solidFill>
                  <a:schemeClr val="bg1"/>
                </a:solidFill>
                <a:ea typeface="Times New Roman" panose="02020603050405020304" pitchFamily="18" charset="0"/>
              </a:rPr>
              <a:t> </a:t>
            </a:r>
            <a:r>
              <a:rPr lang="en-US" sz="1600" dirty="0" err="1">
                <a:solidFill>
                  <a:schemeClr val="bg1"/>
                </a:solidFill>
                <a:ea typeface="Times New Roman" panose="02020603050405020304" pitchFamily="18" charset="0"/>
              </a:rPr>
              <a:t>trang</a:t>
            </a:r>
            <a:r>
              <a:rPr lang="en-US" sz="1600" dirty="0">
                <a:solidFill>
                  <a:schemeClr val="bg1"/>
                </a:solidFill>
                <a:ea typeface="Times New Roman" panose="02020603050405020304" pitchFamily="18" charset="0"/>
              </a:rPr>
              <a:t> hay </a:t>
            </a:r>
            <a:r>
              <a:rPr lang="en-US" sz="1600" dirty="0" err="1">
                <a:solidFill>
                  <a:schemeClr val="bg1"/>
                </a:solidFill>
                <a:ea typeface="Times New Roman" panose="02020603050405020304" pitchFamily="18" charset="0"/>
              </a:rPr>
              <a:t>không</a:t>
            </a:r>
            <a:r>
              <a:rPr lang="en-US" sz="1600" dirty="0">
                <a:solidFill>
                  <a:schemeClr val="bg1"/>
                </a:solidFill>
                <a:ea typeface="Times New Roman" panose="02020603050405020304" pitchFamily="18" charset="0"/>
              </a:rPr>
              <a:t>, </a:t>
            </a:r>
            <a:r>
              <a:rPr lang="en-US" sz="1600" dirty="0" err="1">
                <a:solidFill>
                  <a:schemeClr val="bg1"/>
                </a:solidFill>
                <a:ea typeface="Times New Roman" panose="02020603050405020304" pitchFamily="18" charset="0"/>
              </a:rPr>
              <a:t>thông</a:t>
            </a:r>
            <a:r>
              <a:rPr lang="en-US" sz="1600" dirty="0">
                <a:solidFill>
                  <a:schemeClr val="bg1"/>
                </a:solidFill>
                <a:ea typeface="Times New Roman" panose="02020603050405020304" pitchFamily="18" charset="0"/>
              </a:rPr>
              <a:t> qua</a:t>
            </a:r>
            <a:r>
              <a:rPr lang="en-US" sz="1600" dirty="0">
                <a:solidFill>
                  <a:schemeClr val="bg1"/>
                </a:solidFill>
                <a:effectLst/>
                <a:ea typeface="Times New Roman" panose="02020603050405020304" pitchFamily="18" charset="0"/>
              </a:rPr>
              <a:t> qua webcam, </a:t>
            </a:r>
            <a:r>
              <a:rPr lang="en-US" sz="1600" dirty="0" err="1">
                <a:solidFill>
                  <a:schemeClr val="bg1"/>
                </a:solidFill>
                <a:effectLst/>
                <a:ea typeface="Times New Roman" panose="02020603050405020304" pitchFamily="18" charset="0"/>
              </a:rPr>
              <a:t>từ</a:t>
            </a: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đó</a:t>
            </a: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ứng</a:t>
            </a: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dụng</a:t>
            </a: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cho</a:t>
            </a: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cuộc</a:t>
            </a: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sống</a:t>
            </a: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hằng</a:t>
            </a:r>
            <a:r>
              <a:rPr lang="en-US" sz="1600" dirty="0">
                <a:solidFill>
                  <a:schemeClr val="bg1"/>
                </a:solidFill>
                <a:effectLst/>
                <a:ea typeface="Times New Roman" panose="02020603050405020304" pitchFamily="18" charset="0"/>
              </a:rPr>
              <a:t> </a:t>
            </a:r>
            <a:r>
              <a:rPr lang="en-US" sz="1600" dirty="0" err="1">
                <a:solidFill>
                  <a:schemeClr val="bg1"/>
                </a:solidFill>
                <a:effectLst/>
                <a:ea typeface="Times New Roman" panose="02020603050405020304" pitchFamily="18" charset="0"/>
              </a:rPr>
              <a:t>ngày</a:t>
            </a:r>
            <a:r>
              <a:rPr lang="en-US" sz="1600" dirty="0">
                <a:solidFill>
                  <a:schemeClr val="bg1"/>
                </a:solidFill>
                <a:effectLst/>
                <a:ea typeface="Times New Roman" panose="02020603050405020304" pitchFamily="18" charset="0"/>
              </a:rPr>
              <a:t>.</a:t>
            </a:r>
            <a:endParaRPr lang="vi-VN" sz="700" dirty="0">
              <a:solidFill>
                <a:schemeClr val="bg1"/>
              </a:solidFill>
              <a:highlight>
                <a:srgbClr val="FFFFFF"/>
              </a:highlight>
              <a:ea typeface="Open Sans"/>
              <a:cs typeface="Open Sans"/>
              <a:sym typeface="Open Sans"/>
            </a:endParaRPr>
          </a:p>
        </p:txBody>
      </p:sp>
    </p:spTree>
  </p:cSld>
  <p:clrMapOvr>
    <a:masterClrMapping/>
  </p:clrMapOvr>
  <mc:AlternateContent xmlns:mc="http://schemas.openxmlformats.org/markup-compatibility/2006" xmlns:p14="http://schemas.microsoft.com/office/powerpoint/2010/main">
    <mc:Choice Requires="p14">
      <p:transition spd="slow" p14:dur="175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39">
                                            <p:txEl>
                                              <p:pRg st="0" end="0"/>
                                            </p:txEl>
                                          </p:spTgt>
                                        </p:tgtEl>
                                        <p:attrNameLst>
                                          <p:attrName>style.visibility</p:attrName>
                                        </p:attrNameLst>
                                      </p:cBhvr>
                                      <p:to>
                                        <p:strVal val="visible"/>
                                      </p:to>
                                    </p:set>
                                    <p:anim calcmode="lin" valueType="num">
                                      <p:cBhvr additive="base">
                                        <p:cTn id="7" dur="500" fill="hold"/>
                                        <p:tgtEl>
                                          <p:spTgt spid="43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3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41">
                                            <p:txEl>
                                              <p:pRg st="0" end="0"/>
                                            </p:txEl>
                                          </p:spTgt>
                                        </p:tgtEl>
                                        <p:attrNameLst>
                                          <p:attrName>style.visibility</p:attrName>
                                        </p:attrNameLst>
                                      </p:cBhvr>
                                      <p:to>
                                        <p:strVal val="visible"/>
                                      </p:to>
                                    </p:set>
                                    <p:anim calcmode="lin" valueType="num">
                                      <p:cBhvr additive="base">
                                        <p:cTn id="13" dur="500" fill="hold"/>
                                        <p:tgtEl>
                                          <p:spTgt spid="441">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4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ppt_x"/>
                                          </p:val>
                                        </p:tav>
                                        <p:tav tm="100000">
                                          <p:val>
                                            <p:strVal val="#ppt_x"/>
                                          </p:val>
                                        </p:tav>
                                      </p:tavLst>
                                    </p:anim>
                                    <p:anim calcmode="lin" valueType="num">
                                      <p:cBhvr additive="base">
                                        <p:cTn id="2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anim calcmode="lin" valueType="num">
                                      <p:cBhvr additive="base">
                                        <p:cTn id="25" dur="500" fill="hold"/>
                                        <p:tgtEl>
                                          <p:spTgt spid="17"/>
                                        </p:tgtEl>
                                        <p:attrNameLst>
                                          <p:attrName>ppt_x</p:attrName>
                                        </p:attrNameLst>
                                      </p:cBhvr>
                                      <p:tavLst>
                                        <p:tav tm="0">
                                          <p:val>
                                            <p:strVal val="#ppt_x"/>
                                          </p:val>
                                        </p:tav>
                                        <p:tav tm="100000">
                                          <p:val>
                                            <p:strVal val="#ppt_x"/>
                                          </p:val>
                                        </p:tav>
                                      </p:tavLst>
                                    </p:anim>
                                    <p:anim calcmode="lin" valueType="num">
                                      <p:cBhvr additive="base">
                                        <p:cTn id="26"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ppt_x"/>
                                          </p:val>
                                        </p:tav>
                                        <p:tav tm="100000">
                                          <p:val>
                                            <p:strVal val="#ppt_x"/>
                                          </p:val>
                                        </p:tav>
                                      </p:tavLst>
                                    </p:anim>
                                    <p:anim calcmode="lin" valueType="num">
                                      <p:cBhvr additive="base">
                                        <p:cTn id="32"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9"/>
                                        </p:tgtEl>
                                        <p:attrNameLst>
                                          <p:attrName>style.visibility</p:attrName>
                                        </p:attrNameLst>
                                      </p:cBhvr>
                                      <p:to>
                                        <p:strVal val="visible"/>
                                      </p:to>
                                    </p:set>
                                    <p:anim calcmode="lin" valueType="num">
                                      <p:cBhvr additive="base">
                                        <p:cTn id="37" dur="500" fill="hold"/>
                                        <p:tgtEl>
                                          <p:spTgt spid="19"/>
                                        </p:tgtEl>
                                        <p:attrNameLst>
                                          <p:attrName>ppt_x</p:attrName>
                                        </p:attrNameLst>
                                      </p:cBhvr>
                                      <p:tavLst>
                                        <p:tav tm="0">
                                          <p:val>
                                            <p:strVal val="#ppt_x"/>
                                          </p:val>
                                        </p:tav>
                                        <p:tav tm="100000">
                                          <p:val>
                                            <p:strVal val="#ppt_x"/>
                                          </p:val>
                                        </p:tav>
                                      </p:tavLst>
                                    </p:anim>
                                    <p:anim calcmode="lin" valueType="num">
                                      <p:cBhvr additive="base">
                                        <p:cTn id="38"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9" grpId="0" build="p"/>
      <p:bldP spid="441" grpId="0" build="p"/>
      <p:bldP spid="16" grpId="0"/>
      <p:bldP spid="17" grpId="0"/>
      <p:bldP spid="18" grpId="0"/>
      <p:bldP spid="19" grpId="0"/>
    </p:bld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230</TotalTime>
  <Words>1888</Words>
  <Application>Microsoft Office PowerPoint</Application>
  <PresentationFormat>On-screen Show (16:9)</PresentationFormat>
  <Paragraphs>215</Paragraphs>
  <Slides>18</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Arial Black</vt:lpstr>
      <vt:lpstr>Arial Narrow</vt:lpstr>
      <vt:lpstr>Calibri</vt:lpstr>
      <vt:lpstr>Muli</vt:lpstr>
      <vt:lpstr>Open Sans</vt:lpstr>
      <vt:lpstr>Times New Roman</vt:lpstr>
      <vt:lpstr>Simple Light</vt:lpstr>
      <vt:lpstr>Môn học: Phương pháp nghiên cứu khoa học</vt:lpstr>
      <vt:lpstr>Meet Our Executives Team</vt:lpstr>
      <vt:lpstr>Nội dung</vt:lpstr>
      <vt:lpstr>Tổng quan tình hình nghiên cứu</vt:lpstr>
      <vt:lpstr>Tổng quan tình hình nghiên cứu</vt:lpstr>
      <vt:lpstr>Tính cần thiết của đề tài</vt:lpstr>
      <vt:lpstr>Mục tiêu của đề tài</vt:lpstr>
      <vt:lpstr>Cách tiếp cận, phương pháp nghiên cứu, phạm vi nghiên cứu</vt:lpstr>
      <vt:lpstr>Cách tiếp cận, phương pháp nghiên cứu, phạm vi nghiên cứu</vt:lpstr>
      <vt:lpstr>Demo chương trình</vt:lpstr>
      <vt:lpstr>Demo chương trình</vt:lpstr>
      <vt:lpstr>Nội dung nghiên cứu và tiến độ thực hiện </vt:lpstr>
      <vt:lpstr>Kinh phí thực hiện và nguồn kinh phí</vt:lpstr>
      <vt:lpstr>Kinh phí thực hiện và nguồn kinh phí</vt:lpstr>
      <vt:lpstr>Kinh phí thực hiện và nguồn kinh phí</vt:lpstr>
      <vt:lpstr>Kinh phí thực hiện và nguồn kinh phí</vt:lpstr>
      <vt:lpstr>Tài liệu tham khảo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Môn học: Phương pháp nghiên cứu khoa học</dc:title>
  <dc:creator>Thien Son</dc:creator>
  <cp:lastModifiedBy>ADMIN</cp:lastModifiedBy>
  <cp:revision>24</cp:revision>
  <dcterms:modified xsi:type="dcterms:W3CDTF">2021-06-10T07:20:17Z</dcterms:modified>
</cp:coreProperties>
</file>